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76" r:id="rId3"/>
    <p:sldId id="277" r:id="rId4"/>
    <p:sldId id="278" r:id="rId5"/>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E7CB9D-B087-4F09-AEA9-4B426ABBC6D1}" v="4" dt="2022-12-28T13:56:04.8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88228" autoAdjust="0"/>
  </p:normalViewPr>
  <p:slideViewPr>
    <p:cSldViewPr snapToGrid="0">
      <p:cViewPr varScale="1">
        <p:scale>
          <a:sx n="54" d="100"/>
          <a:sy n="54" d="100"/>
        </p:scale>
        <p:origin x="1147" y="350"/>
      </p:cViewPr>
      <p:guideLst/>
    </p:cSldViewPr>
  </p:slideViewPr>
  <p:notesTextViewPr>
    <p:cViewPr>
      <p:scale>
        <a:sx n="1" d="1"/>
        <a:sy n="1" d="1"/>
      </p:scale>
      <p:origin x="0" y="0"/>
    </p:cViewPr>
  </p:notesTextViewPr>
  <p:notesViewPr>
    <p:cSldViewPr snapToGrid="0">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ė Gaižauskaitė" userId="8fc208b9-e547-4e09-83c5-74914c44733f" providerId="ADAL" clId="{A7E7CB9D-B087-4F09-AEA9-4B426ABBC6D1}"/>
    <pc:docChg chg="undo custSel modSld">
      <pc:chgData name="Agnė Gaižauskaitė" userId="8fc208b9-e547-4e09-83c5-74914c44733f" providerId="ADAL" clId="{A7E7CB9D-B087-4F09-AEA9-4B426ABBC6D1}" dt="2022-12-28T13:56:42.812" v="30" actId="732"/>
      <pc:docMkLst>
        <pc:docMk/>
      </pc:docMkLst>
      <pc:sldChg chg="addSp delSp modSp mod">
        <pc:chgData name="Agnė Gaižauskaitė" userId="8fc208b9-e547-4e09-83c5-74914c44733f" providerId="ADAL" clId="{A7E7CB9D-B087-4F09-AEA9-4B426ABBC6D1}" dt="2022-12-28T13:56:42.812" v="30" actId="732"/>
        <pc:sldMkLst>
          <pc:docMk/>
          <pc:sldMk cId="1700183689" sldId="256"/>
        </pc:sldMkLst>
        <pc:spChg chg="mod">
          <ac:chgData name="Agnė Gaižauskaitė" userId="8fc208b9-e547-4e09-83c5-74914c44733f" providerId="ADAL" clId="{A7E7CB9D-B087-4F09-AEA9-4B426ABBC6D1}" dt="2022-12-28T13:54:24.726" v="7" actId="1035"/>
          <ac:spMkLst>
            <pc:docMk/>
            <pc:sldMk cId="1700183689" sldId="256"/>
            <ac:spMk id="9" creationId="{9E87D8DA-2E58-4173-B433-45E64EAC17CB}"/>
          </ac:spMkLst>
        </pc:spChg>
        <pc:picChg chg="add del mod">
          <ac:chgData name="Agnė Gaižauskaitė" userId="8fc208b9-e547-4e09-83c5-74914c44733f" providerId="ADAL" clId="{A7E7CB9D-B087-4F09-AEA9-4B426ABBC6D1}" dt="2022-12-28T13:54:21.881" v="6" actId="478"/>
          <ac:picMkLst>
            <pc:docMk/>
            <pc:sldMk cId="1700183689" sldId="256"/>
            <ac:picMk id="3" creationId="{67A55B7C-2846-4D42-93F9-A91A9A5B3AEF}"/>
          </ac:picMkLst>
        </pc:picChg>
        <pc:picChg chg="del">
          <ac:chgData name="Agnė Gaižauskaitė" userId="8fc208b9-e547-4e09-83c5-74914c44733f" providerId="ADAL" clId="{A7E7CB9D-B087-4F09-AEA9-4B426ABBC6D1}" dt="2022-12-28T13:54:07.528" v="2" actId="478"/>
          <ac:picMkLst>
            <pc:docMk/>
            <pc:sldMk cId="1700183689" sldId="256"/>
            <ac:picMk id="4" creationId="{FA4370E8-6B95-4A15-8301-507C7BFCEA2A}"/>
          </ac:picMkLst>
        </pc:picChg>
        <pc:picChg chg="add del mod">
          <ac:chgData name="Agnė Gaižauskaitė" userId="8fc208b9-e547-4e09-83c5-74914c44733f" providerId="ADAL" clId="{A7E7CB9D-B087-4F09-AEA9-4B426ABBC6D1}" dt="2022-12-28T13:54:36.751" v="10" actId="478"/>
          <ac:picMkLst>
            <pc:docMk/>
            <pc:sldMk cId="1700183689" sldId="256"/>
            <ac:picMk id="13" creationId="{119F5CD6-0F55-4F62-A785-B36A04AB8A7B}"/>
          </ac:picMkLst>
        </pc:picChg>
        <pc:picChg chg="add del mod">
          <ac:chgData name="Agnė Gaižauskaitė" userId="8fc208b9-e547-4e09-83c5-74914c44733f" providerId="ADAL" clId="{A7E7CB9D-B087-4F09-AEA9-4B426ABBC6D1}" dt="2022-12-28T13:54:58.971" v="18" actId="478"/>
          <ac:picMkLst>
            <pc:docMk/>
            <pc:sldMk cId="1700183689" sldId="256"/>
            <ac:picMk id="15" creationId="{AE8D3B5C-E55F-4658-8A7B-B858346A35EF}"/>
          </ac:picMkLst>
        </pc:picChg>
        <pc:picChg chg="add mod ord modCrop">
          <ac:chgData name="Agnė Gaižauskaitė" userId="8fc208b9-e547-4e09-83c5-74914c44733f" providerId="ADAL" clId="{A7E7CB9D-B087-4F09-AEA9-4B426ABBC6D1}" dt="2022-12-28T13:56:42.812" v="30" actId="732"/>
          <ac:picMkLst>
            <pc:docMk/>
            <pc:sldMk cId="1700183689" sldId="256"/>
            <ac:picMk id="17" creationId="{03064C22-4150-4DFB-99B4-911AEC41785F}"/>
          </ac:picMkLst>
        </pc:picChg>
      </pc:sldChg>
      <pc:sldChg chg="modSp mod">
        <pc:chgData name="Agnė Gaižauskaitė" userId="8fc208b9-e547-4e09-83c5-74914c44733f" providerId="ADAL" clId="{A7E7CB9D-B087-4F09-AEA9-4B426ABBC6D1}" dt="2022-12-28T13:49:55.380" v="0" actId="1076"/>
        <pc:sldMkLst>
          <pc:docMk/>
          <pc:sldMk cId="1906411620" sldId="276"/>
        </pc:sldMkLst>
        <pc:spChg chg="mod">
          <ac:chgData name="Agnė Gaižauskaitė" userId="8fc208b9-e547-4e09-83c5-74914c44733f" providerId="ADAL" clId="{A7E7CB9D-B087-4F09-AEA9-4B426ABBC6D1}" dt="2022-12-28T13:49:55.380" v="0" actId="1076"/>
          <ac:spMkLst>
            <pc:docMk/>
            <pc:sldMk cId="1906411620" sldId="276"/>
            <ac:spMk id="8" creationId="{1D3BCAEC-DCA6-4D57-87C8-61BC2A05355D}"/>
          </ac:spMkLst>
        </pc:spChg>
      </pc:sldChg>
      <pc:sldChg chg="modSp mod">
        <pc:chgData name="Agnė Gaižauskaitė" userId="8fc208b9-e547-4e09-83c5-74914c44733f" providerId="ADAL" clId="{A7E7CB9D-B087-4F09-AEA9-4B426ABBC6D1}" dt="2022-12-28T13:50:07.657" v="1" actId="1076"/>
        <pc:sldMkLst>
          <pc:docMk/>
          <pc:sldMk cId="573253751" sldId="277"/>
        </pc:sldMkLst>
        <pc:spChg chg="mod">
          <ac:chgData name="Agnė Gaižauskaitė" userId="8fc208b9-e547-4e09-83c5-74914c44733f" providerId="ADAL" clId="{A7E7CB9D-B087-4F09-AEA9-4B426ABBC6D1}" dt="2022-12-28T13:50:07.657" v="1" actId="1076"/>
          <ac:spMkLst>
            <pc:docMk/>
            <pc:sldMk cId="573253751" sldId="277"/>
            <ac:spMk id="8" creationId="{1D3BCAEC-DCA6-4D57-87C8-61BC2A05355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A4DED8-0528-2724-C34E-34F9B42C8D1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0C8564B-5EC6-E747-FC2A-469C3B950F9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C426BEB-D73D-4DB4-B2F9-BBEE99DB7FB7}" type="datetimeFigureOut">
              <a:rPr lang="en-US" smtClean="0"/>
              <a:t>12/28/2022</a:t>
            </a:fld>
            <a:endParaRPr lang="en-US"/>
          </a:p>
        </p:txBody>
      </p:sp>
      <p:sp>
        <p:nvSpPr>
          <p:cNvPr id="4" name="Footer Placeholder 3">
            <a:extLst>
              <a:ext uri="{FF2B5EF4-FFF2-40B4-BE49-F238E27FC236}">
                <a16:creationId xmlns:a16="http://schemas.microsoft.com/office/drawing/2014/main" id="{974B6157-057D-81D5-B185-F3FCCAD122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2C014BF-971B-C5EC-2FA7-44E880F9AB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C36EB7-DF11-41B6-A06D-9A7D6CBBAD5D}" type="slidenum">
              <a:rPr lang="en-US" smtClean="0"/>
              <a:t>‹#›</a:t>
            </a:fld>
            <a:endParaRPr lang="en-US"/>
          </a:p>
        </p:txBody>
      </p:sp>
    </p:spTree>
    <p:extLst>
      <p:ext uri="{BB962C8B-B14F-4D97-AF65-F5344CB8AC3E}">
        <p14:creationId xmlns:p14="http://schemas.microsoft.com/office/powerpoint/2010/main" val="239928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B6E2C-99F6-49B0-82A6-68210690725A}" type="datetimeFigureOut">
              <a:rPr lang="lt-LT" smtClean="0"/>
              <a:t>2022-12-28</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76EBE9-57F3-4BA8-B6C7-0AA315FC0747}" type="slidenum">
              <a:rPr lang="lt-LT" smtClean="0"/>
              <a:t>‹#›</a:t>
            </a:fld>
            <a:endParaRPr lang="lt-LT"/>
          </a:p>
        </p:txBody>
      </p:sp>
    </p:spTree>
    <p:extLst>
      <p:ext uri="{BB962C8B-B14F-4D97-AF65-F5344CB8AC3E}">
        <p14:creationId xmlns:p14="http://schemas.microsoft.com/office/powerpoint/2010/main" val="187503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12.jpe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0FB8-3570-4373-AC2A-AE81E28FD5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342D15E4-892C-4957-A7EB-2A2FDA7975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043B9157-DFA8-4A45-AEC1-EFE5EA6B421B}"/>
              </a:ext>
            </a:extLst>
          </p:cNvPr>
          <p:cNvSpPr>
            <a:spLocks noGrp="1"/>
          </p:cNvSpPr>
          <p:nvPr>
            <p:ph type="dt" sz="half" idx="10"/>
          </p:nvPr>
        </p:nvSpPr>
        <p:spPr/>
        <p:txBody>
          <a:bodyPr/>
          <a:lstStyle/>
          <a:p>
            <a:fld id="{05C6161E-1365-49DB-8338-4B6582F1267A}" type="datetimeFigureOut">
              <a:rPr lang="lt-LT" smtClean="0"/>
              <a:t>2022-12-28</a:t>
            </a:fld>
            <a:endParaRPr lang="lt-LT"/>
          </a:p>
        </p:txBody>
      </p:sp>
      <p:sp>
        <p:nvSpPr>
          <p:cNvPr id="5" name="Footer Placeholder 4">
            <a:extLst>
              <a:ext uri="{FF2B5EF4-FFF2-40B4-BE49-F238E27FC236}">
                <a16:creationId xmlns:a16="http://schemas.microsoft.com/office/drawing/2014/main" id="{A1CFE50F-170B-468D-BA98-FDCDFD9205A1}"/>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44E9DA88-64E9-4546-B4D6-318FC29FFB74}"/>
              </a:ext>
            </a:extLst>
          </p:cNvPr>
          <p:cNvSpPr>
            <a:spLocks noGrp="1"/>
          </p:cNvSpPr>
          <p:nvPr>
            <p:ph type="sldNum" sz="quarter" idx="12"/>
          </p:nvPr>
        </p:nvSpPr>
        <p:spPr/>
        <p:txBody>
          <a:bodyPr/>
          <a:lstStyle/>
          <a:p>
            <a:fld id="{BEED3E7E-0E75-4264-ADF2-2472B0DEBEBC}" type="slidenum">
              <a:rPr lang="lt-LT" smtClean="0"/>
              <a:t>‹#›</a:t>
            </a:fld>
            <a:endParaRPr lang="lt-LT"/>
          </a:p>
        </p:txBody>
      </p:sp>
    </p:spTree>
    <p:extLst>
      <p:ext uri="{BB962C8B-B14F-4D97-AF65-F5344CB8AC3E}">
        <p14:creationId xmlns:p14="http://schemas.microsoft.com/office/powerpoint/2010/main" val="117057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Sarašas 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785FEC-FF3E-42DE-AB8B-E2838BB7D10F}"/>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0" name="Picture 9" descr="A cartoon of a city&#10;&#10;Description automatically generated with low confidence">
            <a:extLst>
              <a:ext uri="{FF2B5EF4-FFF2-40B4-BE49-F238E27FC236}">
                <a16:creationId xmlns:a16="http://schemas.microsoft.com/office/drawing/2014/main" id="{87C24FCC-602E-42F0-8131-A57FEE79F3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5">
            <a:extLst>
              <a:ext uri="{FF2B5EF4-FFF2-40B4-BE49-F238E27FC236}">
                <a16:creationId xmlns:a16="http://schemas.microsoft.com/office/drawing/2014/main" id="{8D728FA2-86B3-4E45-B261-25F3F85EB464}"/>
              </a:ext>
            </a:extLst>
          </p:cNvPr>
          <p:cNvSpPr>
            <a:spLocks noGrp="1"/>
          </p:cNvSpPr>
          <p:nvPr>
            <p:ph type="body" sz="quarter" idx="58" hasCustomPrompt="1"/>
          </p:nvPr>
        </p:nvSpPr>
        <p:spPr>
          <a:xfrm>
            <a:off x="7929602" y="4320654"/>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7" name="Text Placeholder 18">
            <a:extLst>
              <a:ext uri="{FF2B5EF4-FFF2-40B4-BE49-F238E27FC236}">
                <a16:creationId xmlns:a16="http://schemas.microsoft.com/office/drawing/2014/main" id="{77B477E7-681F-41FA-9397-A16BB3C8B4F3}"/>
              </a:ext>
            </a:extLst>
          </p:cNvPr>
          <p:cNvSpPr>
            <a:spLocks noGrp="1"/>
          </p:cNvSpPr>
          <p:nvPr>
            <p:ph type="body" sz="quarter" idx="10"/>
          </p:nvPr>
        </p:nvSpPr>
        <p:spPr>
          <a:xfrm>
            <a:off x="396221" y="497358"/>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3234858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uriny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98CEED-A92D-4D4E-9243-A8E5B14303C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22" name="Picture 21" descr="A cartoon of a city&#10;&#10;Description automatically generated with low confidence">
            <a:extLst>
              <a:ext uri="{FF2B5EF4-FFF2-40B4-BE49-F238E27FC236}">
                <a16:creationId xmlns:a16="http://schemas.microsoft.com/office/drawing/2014/main" id="{26FF8C65-AB7F-4976-85CF-BD626F5FA8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Rounded Corners 27">
            <a:extLst>
              <a:ext uri="{FF2B5EF4-FFF2-40B4-BE49-F238E27FC236}">
                <a16:creationId xmlns:a16="http://schemas.microsoft.com/office/drawing/2014/main" id="{7663982D-1D8E-4F6A-8E0C-06B73C39D24A}"/>
              </a:ext>
            </a:extLst>
          </p:cNvPr>
          <p:cNvSpPr/>
          <p:nvPr userDrawn="1"/>
        </p:nvSpPr>
        <p:spPr>
          <a:xfrm>
            <a:off x="838200" y="215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2" name="Rectangle: Rounded Corners 31">
            <a:extLst>
              <a:ext uri="{FF2B5EF4-FFF2-40B4-BE49-F238E27FC236}">
                <a16:creationId xmlns:a16="http://schemas.microsoft.com/office/drawing/2014/main" id="{1A30747A-BD29-4D26-8CE7-D283B3B2514E}"/>
              </a:ext>
            </a:extLst>
          </p:cNvPr>
          <p:cNvSpPr/>
          <p:nvPr userDrawn="1"/>
        </p:nvSpPr>
        <p:spPr>
          <a:xfrm>
            <a:off x="838200" y="342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3" name="Rectangle: Rounded Corners 32">
            <a:extLst>
              <a:ext uri="{FF2B5EF4-FFF2-40B4-BE49-F238E27FC236}">
                <a16:creationId xmlns:a16="http://schemas.microsoft.com/office/drawing/2014/main" id="{B27BDA89-7A03-45E5-BCF5-EFE42E92DE89}"/>
              </a:ext>
            </a:extLst>
          </p:cNvPr>
          <p:cNvSpPr/>
          <p:nvPr userDrawn="1"/>
        </p:nvSpPr>
        <p:spPr>
          <a:xfrm>
            <a:off x="838200" y="469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2" name="Rectangle: Rounded Corners 41">
            <a:extLst>
              <a:ext uri="{FF2B5EF4-FFF2-40B4-BE49-F238E27FC236}">
                <a16:creationId xmlns:a16="http://schemas.microsoft.com/office/drawing/2014/main" id="{F67E0B18-C162-49EB-AF85-447C945EC756}"/>
              </a:ext>
            </a:extLst>
          </p:cNvPr>
          <p:cNvSpPr/>
          <p:nvPr userDrawn="1"/>
        </p:nvSpPr>
        <p:spPr>
          <a:xfrm>
            <a:off x="6350002" y="215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3" name="Rectangle: Rounded Corners 42">
            <a:extLst>
              <a:ext uri="{FF2B5EF4-FFF2-40B4-BE49-F238E27FC236}">
                <a16:creationId xmlns:a16="http://schemas.microsoft.com/office/drawing/2014/main" id="{034A876B-7C78-44E3-B0FE-6188216ED6C4}"/>
              </a:ext>
            </a:extLst>
          </p:cNvPr>
          <p:cNvSpPr/>
          <p:nvPr userDrawn="1"/>
        </p:nvSpPr>
        <p:spPr>
          <a:xfrm>
            <a:off x="6350002" y="342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4" name="Rectangle: Rounded Corners 43">
            <a:extLst>
              <a:ext uri="{FF2B5EF4-FFF2-40B4-BE49-F238E27FC236}">
                <a16:creationId xmlns:a16="http://schemas.microsoft.com/office/drawing/2014/main" id="{131A3106-88B3-476D-AD2E-D3B3735ECC84}"/>
              </a:ext>
            </a:extLst>
          </p:cNvPr>
          <p:cNvSpPr/>
          <p:nvPr userDrawn="1"/>
        </p:nvSpPr>
        <p:spPr>
          <a:xfrm>
            <a:off x="6350002" y="469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4" name="Text Placeholder 73">
            <a:extLst>
              <a:ext uri="{FF2B5EF4-FFF2-40B4-BE49-F238E27FC236}">
                <a16:creationId xmlns:a16="http://schemas.microsoft.com/office/drawing/2014/main" id="{9A0BEC83-9D05-4C23-8059-6092467EA7B4}"/>
              </a:ext>
            </a:extLst>
          </p:cNvPr>
          <p:cNvSpPr>
            <a:spLocks noGrp="1"/>
          </p:cNvSpPr>
          <p:nvPr>
            <p:ph type="body" sz="quarter" idx="55"/>
          </p:nvPr>
        </p:nvSpPr>
        <p:spPr>
          <a:xfrm>
            <a:off x="1943100" y="34544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6" name="Text Placeholder 75">
            <a:extLst>
              <a:ext uri="{FF2B5EF4-FFF2-40B4-BE49-F238E27FC236}">
                <a16:creationId xmlns:a16="http://schemas.microsoft.com/office/drawing/2014/main" id="{C5061A5D-BD41-4A98-8751-FE4FA5E41742}"/>
              </a:ext>
            </a:extLst>
          </p:cNvPr>
          <p:cNvSpPr>
            <a:spLocks noGrp="1"/>
          </p:cNvSpPr>
          <p:nvPr>
            <p:ph type="body" sz="quarter" idx="56"/>
          </p:nvPr>
        </p:nvSpPr>
        <p:spPr>
          <a:xfrm>
            <a:off x="1943100" y="38433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7" name="Text Placeholder 73">
            <a:extLst>
              <a:ext uri="{FF2B5EF4-FFF2-40B4-BE49-F238E27FC236}">
                <a16:creationId xmlns:a16="http://schemas.microsoft.com/office/drawing/2014/main" id="{A1E6000D-7ECD-4FE2-A8A4-158EBBD0CF08}"/>
              </a:ext>
            </a:extLst>
          </p:cNvPr>
          <p:cNvSpPr>
            <a:spLocks noGrp="1"/>
          </p:cNvSpPr>
          <p:nvPr>
            <p:ph type="body" sz="quarter" idx="57"/>
          </p:nvPr>
        </p:nvSpPr>
        <p:spPr>
          <a:xfrm>
            <a:off x="1942343" y="46863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8" name="Text Placeholder 75">
            <a:extLst>
              <a:ext uri="{FF2B5EF4-FFF2-40B4-BE49-F238E27FC236}">
                <a16:creationId xmlns:a16="http://schemas.microsoft.com/office/drawing/2014/main" id="{4F655580-A396-4FCE-861F-AAAFE6116F58}"/>
              </a:ext>
            </a:extLst>
          </p:cNvPr>
          <p:cNvSpPr>
            <a:spLocks noGrp="1"/>
          </p:cNvSpPr>
          <p:nvPr>
            <p:ph type="body" sz="quarter" idx="58"/>
          </p:nvPr>
        </p:nvSpPr>
        <p:spPr>
          <a:xfrm>
            <a:off x="1942343" y="50752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9" name="Text Placeholder 73">
            <a:extLst>
              <a:ext uri="{FF2B5EF4-FFF2-40B4-BE49-F238E27FC236}">
                <a16:creationId xmlns:a16="http://schemas.microsoft.com/office/drawing/2014/main" id="{FD0A1EAF-2A4A-4759-939C-1346862FCFBC}"/>
              </a:ext>
            </a:extLst>
          </p:cNvPr>
          <p:cNvSpPr>
            <a:spLocks noGrp="1"/>
          </p:cNvSpPr>
          <p:nvPr>
            <p:ph type="body" sz="quarter" idx="59"/>
          </p:nvPr>
        </p:nvSpPr>
        <p:spPr>
          <a:xfrm>
            <a:off x="7488617"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0" name="Text Placeholder 75">
            <a:extLst>
              <a:ext uri="{FF2B5EF4-FFF2-40B4-BE49-F238E27FC236}">
                <a16:creationId xmlns:a16="http://schemas.microsoft.com/office/drawing/2014/main" id="{0EA488FD-217D-474C-8CF2-383A7FCD5D01}"/>
              </a:ext>
            </a:extLst>
          </p:cNvPr>
          <p:cNvSpPr>
            <a:spLocks noGrp="1"/>
          </p:cNvSpPr>
          <p:nvPr>
            <p:ph type="body" sz="quarter" idx="60"/>
          </p:nvPr>
        </p:nvSpPr>
        <p:spPr>
          <a:xfrm>
            <a:off x="7488617" y="2508251"/>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1" name="Text Placeholder 73">
            <a:extLst>
              <a:ext uri="{FF2B5EF4-FFF2-40B4-BE49-F238E27FC236}">
                <a16:creationId xmlns:a16="http://schemas.microsoft.com/office/drawing/2014/main" id="{3510E36B-B9AF-4DAC-8CC5-2C7CB59502E0}"/>
              </a:ext>
            </a:extLst>
          </p:cNvPr>
          <p:cNvSpPr>
            <a:spLocks noGrp="1"/>
          </p:cNvSpPr>
          <p:nvPr>
            <p:ph type="body" sz="quarter" idx="61"/>
          </p:nvPr>
        </p:nvSpPr>
        <p:spPr>
          <a:xfrm>
            <a:off x="7488617" y="342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2" name="Text Placeholder 75">
            <a:extLst>
              <a:ext uri="{FF2B5EF4-FFF2-40B4-BE49-F238E27FC236}">
                <a16:creationId xmlns:a16="http://schemas.microsoft.com/office/drawing/2014/main" id="{4B03CDF6-E1A3-4CBC-A303-E122088B8D00}"/>
              </a:ext>
            </a:extLst>
          </p:cNvPr>
          <p:cNvSpPr>
            <a:spLocks noGrp="1"/>
          </p:cNvSpPr>
          <p:nvPr>
            <p:ph type="body" sz="quarter" idx="62"/>
          </p:nvPr>
        </p:nvSpPr>
        <p:spPr>
          <a:xfrm>
            <a:off x="7488617" y="381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3" name="Text Placeholder 73">
            <a:extLst>
              <a:ext uri="{FF2B5EF4-FFF2-40B4-BE49-F238E27FC236}">
                <a16:creationId xmlns:a16="http://schemas.microsoft.com/office/drawing/2014/main" id="{8B27CD7F-88AA-445E-9F04-080A8218C056}"/>
              </a:ext>
            </a:extLst>
          </p:cNvPr>
          <p:cNvSpPr>
            <a:spLocks noGrp="1"/>
          </p:cNvSpPr>
          <p:nvPr>
            <p:ph type="body" sz="quarter" idx="63"/>
          </p:nvPr>
        </p:nvSpPr>
        <p:spPr>
          <a:xfrm>
            <a:off x="7488617" y="469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4" name="Text Placeholder 75">
            <a:extLst>
              <a:ext uri="{FF2B5EF4-FFF2-40B4-BE49-F238E27FC236}">
                <a16:creationId xmlns:a16="http://schemas.microsoft.com/office/drawing/2014/main" id="{5357CB8B-BC59-4942-9218-0822B0122C07}"/>
              </a:ext>
            </a:extLst>
          </p:cNvPr>
          <p:cNvSpPr>
            <a:spLocks noGrp="1"/>
          </p:cNvSpPr>
          <p:nvPr>
            <p:ph type="body" sz="quarter" idx="64"/>
          </p:nvPr>
        </p:nvSpPr>
        <p:spPr>
          <a:xfrm>
            <a:off x="7488617" y="508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5" name="Text Placeholder 73">
            <a:extLst>
              <a:ext uri="{FF2B5EF4-FFF2-40B4-BE49-F238E27FC236}">
                <a16:creationId xmlns:a16="http://schemas.microsoft.com/office/drawing/2014/main" id="{8AA5DD8C-B6D8-4F55-8040-9283044FAE44}"/>
              </a:ext>
            </a:extLst>
          </p:cNvPr>
          <p:cNvSpPr>
            <a:spLocks noGrp="1"/>
          </p:cNvSpPr>
          <p:nvPr>
            <p:ph type="body" sz="quarter" idx="65"/>
          </p:nvPr>
        </p:nvSpPr>
        <p:spPr>
          <a:xfrm>
            <a:off x="1936752"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6" name="Text Placeholder 75">
            <a:extLst>
              <a:ext uri="{FF2B5EF4-FFF2-40B4-BE49-F238E27FC236}">
                <a16:creationId xmlns:a16="http://schemas.microsoft.com/office/drawing/2014/main" id="{EE2BB8F2-CDE0-4ED9-B2DB-0BC7AE7CEBE9}"/>
              </a:ext>
            </a:extLst>
          </p:cNvPr>
          <p:cNvSpPr>
            <a:spLocks noGrp="1"/>
          </p:cNvSpPr>
          <p:nvPr>
            <p:ph type="body" sz="quarter" idx="66"/>
          </p:nvPr>
        </p:nvSpPr>
        <p:spPr>
          <a:xfrm>
            <a:off x="1936752" y="2508251"/>
            <a:ext cx="3898900" cy="566737"/>
          </a:xfrm>
        </p:spPr>
        <p:txBody>
          <a:bodyPr>
            <a:normAutofit/>
          </a:bodyPr>
          <a:lstStyle>
            <a:lvl1pPr marL="0" indent="0">
              <a:buFont typeface="Arial" panose="020B0604020202020204" pitchFamily="34" charset="0"/>
              <a:buNone/>
              <a:defRPr sz="1400">
                <a:solidFill>
                  <a:schemeClr val="tx2"/>
                </a:solidFill>
              </a:defRPr>
            </a:lvl1pPr>
          </a:lstStyle>
          <a:p>
            <a:pPr lvl="0"/>
            <a:r>
              <a:rPr lang="en-US" dirty="0"/>
              <a:t>Click to edit</a:t>
            </a:r>
            <a:endParaRPr lang="lt-LT" dirty="0"/>
          </a:p>
        </p:txBody>
      </p:sp>
      <p:sp>
        <p:nvSpPr>
          <p:cNvPr id="90" name="Text Placeholder 89">
            <a:extLst>
              <a:ext uri="{FF2B5EF4-FFF2-40B4-BE49-F238E27FC236}">
                <a16:creationId xmlns:a16="http://schemas.microsoft.com/office/drawing/2014/main" id="{BFF3B1B1-17B9-4E6E-9549-908B5A063B81}"/>
              </a:ext>
            </a:extLst>
          </p:cNvPr>
          <p:cNvSpPr>
            <a:spLocks noGrp="1"/>
          </p:cNvSpPr>
          <p:nvPr>
            <p:ph type="body" sz="quarter" idx="67"/>
          </p:nvPr>
        </p:nvSpPr>
        <p:spPr>
          <a:xfrm>
            <a:off x="838200" y="406400"/>
            <a:ext cx="8483600" cy="1087438"/>
          </a:xfrm>
        </p:spPr>
        <p:txBody>
          <a:bodyPr>
            <a:normAutofit/>
          </a:bodyPr>
          <a:lstStyle>
            <a:lvl1pPr marL="0" indent="0">
              <a:buNone/>
              <a:defRPr sz="4000" b="1">
                <a:solidFill>
                  <a:schemeClr val="tx2"/>
                </a:solidFill>
              </a:defRPr>
            </a:lvl1pPr>
          </a:lstStyle>
          <a:p>
            <a:pPr lvl="0"/>
            <a:r>
              <a:rPr lang="en-US" dirty="0"/>
              <a:t>Click to edit Master text styles</a:t>
            </a:r>
          </a:p>
        </p:txBody>
      </p:sp>
    </p:spTree>
    <p:extLst>
      <p:ext uri="{BB962C8B-B14F-4D97-AF65-F5344CB8AC3E}">
        <p14:creationId xmlns:p14="http://schemas.microsoft.com/office/powerpoint/2010/main" val="318240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ys blokai">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4F16D5A-B116-4742-AF27-FFBE57577D41}"/>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3C4C9487-D7BB-4622-AF55-47A8D40082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Top Corners Rounded 27">
            <a:extLst>
              <a:ext uri="{FF2B5EF4-FFF2-40B4-BE49-F238E27FC236}">
                <a16:creationId xmlns:a16="http://schemas.microsoft.com/office/drawing/2014/main" id="{2007F459-E504-48C8-8D52-24D30D45FDF8}"/>
              </a:ext>
            </a:extLst>
          </p:cNvPr>
          <p:cNvSpPr/>
          <p:nvPr userDrawn="1"/>
        </p:nvSpPr>
        <p:spPr>
          <a:xfrm rot="10800000">
            <a:off x="8291781" y="3233056"/>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29" name="Rectangle: Top Corners Rounded 28">
            <a:extLst>
              <a:ext uri="{FF2B5EF4-FFF2-40B4-BE49-F238E27FC236}">
                <a16:creationId xmlns:a16="http://schemas.microsoft.com/office/drawing/2014/main" id="{8423A615-B017-491B-B4A8-CCA6E8339419}"/>
              </a:ext>
            </a:extLst>
          </p:cNvPr>
          <p:cNvSpPr/>
          <p:nvPr userDrawn="1"/>
        </p:nvSpPr>
        <p:spPr>
          <a:xfrm rot="10800000">
            <a:off x="4761030" y="3233056"/>
            <a:ext cx="2894833" cy="2721429"/>
          </a:xfrm>
          <a:prstGeom prst="round2Same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0" name="Rectangle: Top Corners Rounded 29">
            <a:extLst>
              <a:ext uri="{FF2B5EF4-FFF2-40B4-BE49-F238E27FC236}">
                <a16:creationId xmlns:a16="http://schemas.microsoft.com/office/drawing/2014/main" id="{FC69F289-8D44-4AC1-9026-BE8378E97521}"/>
              </a:ext>
            </a:extLst>
          </p:cNvPr>
          <p:cNvSpPr/>
          <p:nvPr userDrawn="1"/>
        </p:nvSpPr>
        <p:spPr>
          <a:xfrm rot="10800000">
            <a:off x="1142178" y="3238440"/>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1" name="Text Placeholder 20">
            <a:extLst>
              <a:ext uri="{FF2B5EF4-FFF2-40B4-BE49-F238E27FC236}">
                <a16:creationId xmlns:a16="http://schemas.microsoft.com/office/drawing/2014/main" id="{C1A5A243-293A-4DFF-B792-D625E17423D3}"/>
              </a:ext>
            </a:extLst>
          </p:cNvPr>
          <p:cNvSpPr>
            <a:spLocks noGrp="1"/>
          </p:cNvSpPr>
          <p:nvPr>
            <p:ph type="body" sz="quarter" idx="46"/>
          </p:nvPr>
        </p:nvSpPr>
        <p:spPr>
          <a:xfrm>
            <a:off x="1157288"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2" name="Text Placeholder 22">
            <a:extLst>
              <a:ext uri="{FF2B5EF4-FFF2-40B4-BE49-F238E27FC236}">
                <a16:creationId xmlns:a16="http://schemas.microsoft.com/office/drawing/2014/main" id="{64CC7596-5F9A-4331-B235-6CA79B9D78C3}"/>
              </a:ext>
            </a:extLst>
          </p:cNvPr>
          <p:cNvSpPr>
            <a:spLocks noGrp="1"/>
          </p:cNvSpPr>
          <p:nvPr>
            <p:ph type="body" sz="quarter" idx="48"/>
          </p:nvPr>
        </p:nvSpPr>
        <p:spPr>
          <a:xfrm>
            <a:off x="8299336"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3" name="Text Placeholder 25">
            <a:extLst>
              <a:ext uri="{FF2B5EF4-FFF2-40B4-BE49-F238E27FC236}">
                <a16:creationId xmlns:a16="http://schemas.microsoft.com/office/drawing/2014/main" id="{EE7F9773-0DA5-4DB0-945C-DFBCB698F391}"/>
              </a:ext>
            </a:extLst>
          </p:cNvPr>
          <p:cNvSpPr>
            <a:spLocks noGrp="1"/>
          </p:cNvSpPr>
          <p:nvPr>
            <p:ph type="body" sz="quarter" idx="51" hasCustomPrompt="1"/>
          </p:nvPr>
        </p:nvSpPr>
        <p:spPr>
          <a:xfrm>
            <a:off x="8417788" y="4268325"/>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4" name="Rectangle: Top Corners Rounded 33">
            <a:extLst>
              <a:ext uri="{FF2B5EF4-FFF2-40B4-BE49-F238E27FC236}">
                <a16:creationId xmlns:a16="http://schemas.microsoft.com/office/drawing/2014/main" id="{3186733F-4BF6-47EE-9476-0130825375A6}"/>
              </a:ext>
            </a:extLst>
          </p:cNvPr>
          <p:cNvSpPr/>
          <p:nvPr userDrawn="1"/>
        </p:nvSpPr>
        <p:spPr>
          <a:xfrm>
            <a:off x="1157288" y="953451"/>
            <a:ext cx="2879725" cy="2279606"/>
          </a:xfrm>
          <a:prstGeom prst="round2SameRect">
            <a:avLst/>
          </a:prstGeom>
          <a:blipFill dpi="0" rotWithShape="1">
            <a:blip r:embed="rId3"/>
            <a:srcRect/>
            <a:stretch>
              <a:fillRect l="-1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5" name="Rectangle: Top Corners Rounded 34">
            <a:extLst>
              <a:ext uri="{FF2B5EF4-FFF2-40B4-BE49-F238E27FC236}">
                <a16:creationId xmlns:a16="http://schemas.microsoft.com/office/drawing/2014/main" id="{F13C2B57-9C97-4BB6-BCF2-89CAF1700F54}"/>
              </a:ext>
            </a:extLst>
          </p:cNvPr>
          <p:cNvSpPr/>
          <p:nvPr userDrawn="1"/>
        </p:nvSpPr>
        <p:spPr>
          <a:xfrm>
            <a:off x="4758194" y="953451"/>
            <a:ext cx="2879725" cy="2279606"/>
          </a:xfrm>
          <a:prstGeom prst="round2Same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6" name="Rectangle: Top Corners Rounded 35">
            <a:extLst>
              <a:ext uri="{FF2B5EF4-FFF2-40B4-BE49-F238E27FC236}">
                <a16:creationId xmlns:a16="http://schemas.microsoft.com/office/drawing/2014/main" id="{F05A8726-E5D9-40A2-923C-8C3A8A18ED58}"/>
              </a:ext>
            </a:extLst>
          </p:cNvPr>
          <p:cNvSpPr/>
          <p:nvPr userDrawn="1"/>
        </p:nvSpPr>
        <p:spPr>
          <a:xfrm>
            <a:off x="8299338" y="953451"/>
            <a:ext cx="2879724" cy="2279606"/>
          </a:xfrm>
          <a:prstGeom prst="round2SameRect">
            <a:avLst/>
          </a:prstGeom>
          <a:blipFill dpi="0" rotWithShape="1">
            <a:blip r:embed="rId5"/>
            <a:srcRect/>
            <a:stretch>
              <a:fillRect l="-4000" r="-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7" name="Text Placeholder 22">
            <a:extLst>
              <a:ext uri="{FF2B5EF4-FFF2-40B4-BE49-F238E27FC236}">
                <a16:creationId xmlns:a16="http://schemas.microsoft.com/office/drawing/2014/main" id="{44F8B622-E98A-4DB2-8524-3BF59E369FBA}"/>
              </a:ext>
            </a:extLst>
          </p:cNvPr>
          <p:cNvSpPr>
            <a:spLocks noGrp="1"/>
          </p:cNvSpPr>
          <p:nvPr>
            <p:ph type="body" sz="quarter" idx="52"/>
          </p:nvPr>
        </p:nvSpPr>
        <p:spPr>
          <a:xfrm>
            <a:off x="4754416" y="3624188"/>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8" name="Text Placeholder 25">
            <a:extLst>
              <a:ext uri="{FF2B5EF4-FFF2-40B4-BE49-F238E27FC236}">
                <a16:creationId xmlns:a16="http://schemas.microsoft.com/office/drawing/2014/main" id="{51335CB1-681C-4B1A-8BDD-C9E845D1F8B6}"/>
              </a:ext>
            </a:extLst>
          </p:cNvPr>
          <p:cNvSpPr>
            <a:spLocks noGrp="1"/>
          </p:cNvSpPr>
          <p:nvPr>
            <p:ph type="body" sz="quarter" idx="53" hasCustomPrompt="1"/>
          </p:nvPr>
        </p:nvSpPr>
        <p:spPr>
          <a:xfrm>
            <a:off x="4872868" y="4273709"/>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9" name="Text Placeholder 25">
            <a:extLst>
              <a:ext uri="{FF2B5EF4-FFF2-40B4-BE49-F238E27FC236}">
                <a16:creationId xmlns:a16="http://schemas.microsoft.com/office/drawing/2014/main" id="{16936649-C44B-410F-9682-1300D1E94179}"/>
              </a:ext>
            </a:extLst>
          </p:cNvPr>
          <p:cNvSpPr>
            <a:spLocks noGrp="1"/>
          </p:cNvSpPr>
          <p:nvPr>
            <p:ph type="body" sz="quarter" idx="54" hasCustomPrompt="1"/>
          </p:nvPr>
        </p:nvSpPr>
        <p:spPr>
          <a:xfrm>
            <a:off x="1268185" y="4214116"/>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156780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dėja">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E03CBF04-27E7-455E-857A-3A472F4500E6}"/>
              </a:ext>
            </a:extLst>
          </p:cNvPr>
          <p:cNvSpPr/>
          <p:nvPr userDrawn="1"/>
        </p:nvSpPr>
        <p:spPr>
          <a:xfrm>
            <a:off x="-297456" y="346519"/>
            <a:ext cx="5993175" cy="1863566"/>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EDF4A960-B544-43E8-827E-B4DCC1234945}"/>
              </a:ext>
            </a:extLst>
          </p:cNvPr>
          <p:cNvSpPr>
            <a:spLocks noGrp="1"/>
          </p:cNvSpPr>
          <p:nvPr>
            <p:ph type="title"/>
          </p:nvPr>
        </p:nvSpPr>
        <p:spPr>
          <a:xfrm>
            <a:off x="586647" y="625475"/>
            <a:ext cx="4798153"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10" name="Rectangle 9">
            <a:extLst>
              <a:ext uri="{FF2B5EF4-FFF2-40B4-BE49-F238E27FC236}">
                <a16:creationId xmlns:a16="http://schemas.microsoft.com/office/drawing/2014/main" id="{540B67E2-4DA3-4C5F-84FC-17FBB83BCFE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descr="A cartoon of a city&#10;&#10;Description automatically generated with low confidence">
            <a:extLst>
              <a:ext uri="{FF2B5EF4-FFF2-40B4-BE49-F238E27FC236}">
                <a16:creationId xmlns:a16="http://schemas.microsoft.com/office/drawing/2014/main" id="{6451DA86-C175-4D96-B6FC-A99BFA78D94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pic>
        <p:nvPicPr>
          <p:cNvPr id="13" name="Picture Placeholder 10">
            <a:extLst>
              <a:ext uri="{FF2B5EF4-FFF2-40B4-BE49-F238E27FC236}">
                <a16:creationId xmlns:a16="http://schemas.microsoft.com/office/drawing/2014/main" id="{378D6D51-FCCE-46CD-B647-12854F9A5117}"/>
              </a:ext>
            </a:extLst>
          </p:cNvPr>
          <p:cNvPicPr>
            <a:picLocks noChangeAspect="1"/>
          </p:cNvPicPr>
          <p:nvPr userDrawn="1"/>
        </p:nvPicPr>
        <p:blipFill>
          <a:blip r:embed="rId3">
            <a:extLst>
              <a:ext uri="{28A0092B-C50C-407E-A947-70E740481C1C}">
                <a14:useLocalDpi xmlns:a14="http://schemas.microsoft.com/office/drawing/2010/main" val="0"/>
              </a:ext>
            </a:extLst>
          </a:blip>
          <a:srcRect l="6481" r="6481"/>
          <a:stretch/>
        </p:blipFill>
        <p:spPr>
          <a:xfrm>
            <a:off x="5520330" y="1951038"/>
            <a:ext cx="6969125" cy="4964112"/>
          </a:xfrm>
          <a:custGeom>
            <a:avLst/>
            <a:gdLst>
              <a:gd name="connsiteX0" fmla="*/ 4720129 w 7325057"/>
              <a:gd name="connsiteY0" fmla="*/ 279 h 5218595"/>
              <a:gd name="connsiteX1" fmla="*/ 5485361 w 7325057"/>
              <a:gd name="connsiteY1" fmla="*/ 536330 h 5218595"/>
              <a:gd name="connsiteX2" fmla="*/ 7325057 w 7325057"/>
              <a:gd name="connsiteY2" fmla="*/ 5218595 h 5218595"/>
              <a:gd name="connsiteX3" fmla="*/ 1060728 w 7325057"/>
              <a:gd name="connsiteY3" fmla="*/ 5218595 h 5218595"/>
              <a:gd name="connsiteX4" fmla="*/ 58768 w 7325057"/>
              <a:gd name="connsiteY4" fmla="*/ 2668479 h 5218595"/>
              <a:gd name="connsiteX5" fmla="*/ 536331 w 7325057"/>
              <a:gd name="connsiteY5" fmla="*/ 1572764 h 5218595"/>
              <a:gd name="connsiteX6" fmla="*/ 4389645 w 7325057"/>
              <a:gd name="connsiteY6" fmla="*/ 58767 h 5218595"/>
              <a:gd name="connsiteX7" fmla="*/ 4720129 w 7325057"/>
              <a:gd name="connsiteY7" fmla="*/ 279 h 5218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25057" h="5218595">
                <a:moveTo>
                  <a:pt x="4720129" y="279"/>
                </a:moveTo>
                <a:cubicBezTo>
                  <a:pt x="5049387" y="8765"/>
                  <a:pt x="5357338" y="210493"/>
                  <a:pt x="5485361" y="536330"/>
                </a:cubicBezTo>
                <a:lnTo>
                  <a:pt x="7325057" y="5218595"/>
                </a:lnTo>
                <a:lnTo>
                  <a:pt x="1060728" y="5218595"/>
                </a:lnTo>
                <a:lnTo>
                  <a:pt x="58768" y="2668479"/>
                </a:lnTo>
                <a:cubicBezTo>
                  <a:pt x="-111930" y="2234030"/>
                  <a:pt x="101882" y="1743462"/>
                  <a:pt x="536331" y="1572764"/>
                </a:cubicBezTo>
                <a:lnTo>
                  <a:pt x="4389645" y="58767"/>
                </a:lnTo>
                <a:cubicBezTo>
                  <a:pt x="4498257" y="16093"/>
                  <a:pt x="4610377" y="-2550"/>
                  <a:pt x="4720129" y="279"/>
                </a:cubicBezTo>
                <a:close/>
              </a:path>
            </a:pathLst>
          </a:custGeom>
          <a:blipFill>
            <a:blip r:embed="rId4"/>
            <a:stretch>
              <a:fillRect/>
            </a:stretch>
          </a:blipFill>
        </p:spPr>
      </p:pic>
      <p:sp>
        <p:nvSpPr>
          <p:cNvPr id="14" name="Text Placeholder 25">
            <a:extLst>
              <a:ext uri="{FF2B5EF4-FFF2-40B4-BE49-F238E27FC236}">
                <a16:creationId xmlns:a16="http://schemas.microsoft.com/office/drawing/2014/main" id="{61691524-18B2-4C1E-B77B-47856925E54B}"/>
              </a:ext>
            </a:extLst>
          </p:cNvPr>
          <p:cNvSpPr>
            <a:spLocks noGrp="1"/>
          </p:cNvSpPr>
          <p:nvPr>
            <p:ph type="body" sz="quarter" idx="51" hasCustomPrompt="1"/>
          </p:nvPr>
        </p:nvSpPr>
        <p:spPr>
          <a:xfrm>
            <a:off x="586646" y="2744324"/>
            <a:ext cx="4798154" cy="1863565"/>
          </a:xfrm>
        </p:spPr>
        <p:txBody>
          <a:bodyPr/>
          <a:lstStyle>
            <a:lvl1pPr marL="0" indent="0" algn="l">
              <a:buFont typeface="Arial" panose="020B0604020202020204" pitchFamily="34" charset="0"/>
              <a:buNone/>
              <a:defRPr sz="1400">
                <a:solidFill>
                  <a:schemeClr val="tx2"/>
                </a:solidFill>
              </a:defRPr>
            </a:lvl1pPr>
            <a:lvl2pPr>
              <a:defRPr sz="2400">
                <a:solidFill>
                  <a:schemeClr val="tx2"/>
                </a:solidFill>
              </a:defRPr>
            </a:lvl2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r>
              <a:rPr lang="en-US" sz="1400" i="1" dirty="0">
                <a:latin typeface="Arial" panose="020B0604020202020204" pitchFamily="34" charset="0"/>
                <a:cs typeface="Arial" panose="020B0604020202020204" pitchFamily="34" charset="0"/>
              </a:rPr>
              <a:t>	</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endParaRPr lang="lt-LT"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74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aiškinimas+foto">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1276097E-A05E-4CDD-AAE2-36786FE50E1D}"/>
              </a:ext>
            </a:extLst>
          </p:cNvPr>
          <p:cNvSpPr/>
          <p:nvPr userDrawn="1"/>
        </p:nvSpPr>
        <p:spPr>
          <a:xfrm rot="2210865">
            <a:off x="996009" y="-3673000"/>
            <a:ext cx="6413468" cy="897365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7B5C9F0E-6F4C-454D-8208-402E0A69ABAD}"/>
              </a:ext>
            </a:extLst>
          </p:cNvPr>
          <p:cNvSpPr>
            <a:spLocks noGrp="1"/>
          </p:cNvSpPr>
          <p:nvPr>
            <p:ph type="title"/>
          </p:nvPr>
        </p:nvSpPr>
        <p:spPr>
          <a:xfrm>
            <a:off x="838200" y="530626"/>
            <a:ext cx="5257800"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6" name="Rectangle 5">
            <a:extLst>
              <a:ext uri="{FF2B5EF4-FFF2-40B4-BE49-F238E27FC236}">
                <a16:creationId xmlns:a16="http://schemas.microsoft.com/office/drawing/2014/main" id="{98C6BFF2-6FEB-4924-965E-214E4267531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D87DD430-CA49-4BEE-A238-01D5D9B777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1" name="Rectangle: Top Corners Rounded 10">
            <a:extLst>
              <a:ext uri="{FF2B5EF4-FFF2-40B4-BE49-F238E27FC236}">
                <a16:creationId xmlns:a16="http://schemas.microsoft.com/office/drawing/2014/main" id="{E884F82E-7AFC-44A2-B217-47271D166D2D}"/>
              </a:ext>
            </a:extLst>
          </p:cNvPr>
          <p:cNvSpPr/>
          <p:nvPr userDrawn="1"/>
        </p:nvSpPr>
        <p:spPr>
          <a:xfrm rot="20470559">
            <a:off x="5782558" y="2622114"/>
            <a:ext cx="6378875" cy="5448925"/>
          </a:xfrm>
          <a:prstGeom prst="round2SameRect">
            <a:avLst/>
          </a:prstGeom>
          <a:blipFill dpi="0" rotWithShape="0">
            <a:blip r:embed="rId3"/>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 name="Text Placeholder 12">
            <a:extLst>
              <a:ext uri="{FF2B5EF4-FFF2-40B4-BE49-F238E27FC236}">
                <a16:creationId xmlns:a16="http://schemas.microsoft.com/office/drawing/2014/main" id="{01907AB0-1028-4B05-91C8-B68C8D964B06}"/>
              </a:ext>
            </a:extLst>
          </p:cNvPr>
          <p:cNvSpPr>
            <a:spLocks noGrp="1"/>
          </p:cNvSpPr>
          <p:nvPr>
            <p:ph type="body" sz="quarter" idx="52"/>
          </p:nvPr>
        </p:nvSpPr>
        <p:spPr>
          <a:xfrm>
            <a:off x="838200" y="1973263"/>
            <a:ext cx="5257800" cy="1455737"/>
          </a:xfrm>
        </p:spPr>
        <p:txBody>
          <a:bodyPr>
            <a:normAutofit/>
          </a:bodyPr>
          <a:lstStyle>
            <a:lvl1pPr marL="0" indent="0" algn="l">
              <a:buNone/>
              <a:defRPr sz="1400">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1343507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ąrašas">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8D85B252-4009-4B84-B7BF-7350C76AC452}"/>
              </a:ext>
            </a:extLst>
          </p:cNvPr>
          <p:cNvSpPr/>
          <p:nvPr userDrawn="1"/>
        </p:nvSpPr>
        <p:spPr>
          <a:xfrm rot="5400000">
            <a:off x="7915809" y="779314"/>
            <a:ext cx="654076" cy="4919271"/>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F1FFC5A0-20F3-4195-BC66-BF6F99428C3E}"/>
              </a:ext>
            </a:extLst>
          </p:cNvPr>
          <p:cNvSpPr/>
          <p:nvPr userDrawn="1"/>
        </p:nvSpPr>
        <p:spPr>
          <a:xfrm rot="5400000">
            <a:off x="7910706" y="-886909"/>
            <a:ext cx="654076" cy="4929479"/>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pic>
        <p:nvPicPr>
          <p:cNvPr id="11" name="Picture 10">
            <a:extLst>
              <a:ext uri="{FF2B5EF4-FFF2-40B4-BE49-F238E27FC236}">
                <a16:creationId xmlns:a16="http://schemas.microsoft.com/office/drawing/2014/main" id="{97813F36-D179-41B4-B298-EB62460824FE}"/>
              </a:ext>
            </a:extLst>
          </p:cNvPr>
          <p:cNvPicPr>
            <a:picLocks noChangeAspect="1"/>
          </p:cNvPicPr>
          <p:nvPr userDrawn="1"/>
        </p:nvPicPr>
        <p:blipFill>
          <a:blip r:embed="rId2">
            <a:extLst>
              <a:ext uri="{28A0092B-C50C-407E-A947-70E740481C1C}">
                <a14:useLocalDpi xmlns:a14="http://schemas.microsoft.com/office/drawing/2010/main" val="0"/>
              </a:ext>
            </a:extLst>
          </a:blip>
          <a:srcRect l="21474" r="21474"/>
          <a:stretch/>
        </p:blipFill>
        <p:spPr>
          <a:xfrm>
            <a:off x="0" y="0"/>
            <a:ext cx="5872144" cy="6858000"/>
          </a:xfrm>
          <a:prstGeom prst="rect">
            <a:avLst/>
          </a:prstGeom>
        </p:spPr>
      </p:pic>
      <p:sp>
        <p:nvSpPr>
          <p:cNvPr id="5" name="Rectangle 4">
            <a:extLst>
              <a:ext uri="{FF2B5EF4-FFF2-40B4-BE49-F238E27FC236}">
                <a16:creationId xmlns:a16="http://schemas.microsoft.com/office/drawing/2014/main" id="{98055655-4852-40A2-B296-907025BB51E0}"/>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cartoon of a city&#10;&#10;Description automatically generated with low confidence">
            <a:extLst>
              <a:ext uri="{FF2B5EF4-FFF2-40B4-BE49-F238E27FC236}">
                <a16:creationId xmlns:a16="http://schemas.microsoft.com/office/drawing/2014/main" id="{685431B3-2F32-4D4C-B5F4-3DF76806F44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8" name="Rectangle: Top Corners Rounded 7">
            <a:extLst>
              <a:ext uri="{FF2B5EF4-FFF2-40B4-BE49-F238E27FC236}">
                <a16:creationId xmlns:a16="http://schemas.microsoft.com/office/drawing/2014/main" id="{03317C8D-B68F-47D6-9DFE-8091AF968A0F}"/>
              </a:ext>
            </a:extLst>
          </p:cNvPr>
          <p:cNvSpPr/>
          <p:nvPr userDrawn="1"/>
        </p:nvSpPr>
        <p:spPr>
          <a:xfrm rot="5400000">
            <a:off x="7960276" y="2480584"/>
            <a:ext cx="654076" cy="4838968"/>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Text Placeholder 18">
            <a:extLst>
              <a:ext uri="{FF2B5EF4-FFF2-40B4-BE49-F238E27FC236}">
                <a16:creationId xmlns:a16="http://schemas.microsoft.com/office/drawing/2014/main" id="{5C1CD008-34FC-4905-9ECF-25E3136C0348}"/>
              </a:ext>
            </a:extLst>
          </p:cNvPr>
          <p:cNvSpPr>
            <a:spLocks noGrp="1"/>
          </p:cNvSpPr>
          <p:nvPr>
            <p:ph type="body" sz="quarter" idx="10"/>
          </p:nvPr>
        </p:nvSpPr>
        <p:spPr>
          <a:xfrm>
            <a:off x="482600" y="746971"/>
            <a:ext cx="4013200" cy="942129"/>
          </a:xfrm>
        </p:spPr>
        <p:txBody>
          <a:bodyPr>
            <a:normAutofit/>
          </a:bodyPr>
          <a:lstStyle>
            <a:lvl1pPr marL="0" indent="0">
              <a:buNone/>
              <a:defRPr sz="4000" b="1">
                <a:solidFill>
                  <a:schemeClr val="bg2"/>
                </a:solidFill>
              </a:defRPr>
            </a:lvl1pPr>
          </a:lstStyle>
          <a:p>
            <a:pPr lvl="0"/>
            <a:r>
              <a:rPr lang="en-US" dirty="0"/>
              <a:t>Click to edit</a:t>
            </a:r>
            <a:endParaRPr lang="lt-LT" dirty="0"/>
          </a:p>
        </p:txBody>
      </p:sp>
      <p:sp>
        <p:nvSpPr>
          <p:cNvPr id="21" name="Text Placeholder 20">
            <a:extLst>
              <a:ext uri="{FF2B5EF4-FFF2-40B4-BE49-F238E27FC236}">
                <a16:creationId xmlns:a16="http://schemas.microsoft.com/office/drawing/2014/main" id="{ABC95768-E3F7-464C-8DD8-5D3C31CCA2B0}"/>
              </a:ext>
            </a:extLst>
          </p:cNvPr>
          <p:cNvSpPr>
            <a:spLocks noGrp="1"/>
          </p:cNvSpPr>
          <p:nvPr>
            <p:ph type="body" sz="quarter" idx="11"/>
          </p:nvPr>
        </p:nvSpPr>
        <p:spPr>
          <a:xfrm>
            <a:off x="6096000" y="1369074"/>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2" name="Text Placeholder 20">
            <a:extLst>
              <a:ext uri="{FF2B5EF4-FFF2-40B4-BE49-F238E27FC236}">
                <a16:creationId xmlns:a16="http://schemas.microsoft.com/office/drawing/2014/main" id="{D8EF8D20-B2DA-426F-9D68-125063B9F421}"/>
              </a:ext>
            </a:extLst>
          </p:cNvPr>
          <p:cNvSpPr>
            <a:spLocks noGrp="1"/>
          </p:cNvSpPr>
          <p:nvPr>
            <p:ph type="body" sz="quarter" idx="12"/>
          </p:nvPr>
        </p:nvSpPr>
        <p:spPr>
          <a:xfrm>
            <a:off x="6096000" y="3030192"/>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4" name="Text Placeholder 20">
            <a:extLst>
              <a:ext uri="{FF2B5EF4-FFF2-40B4-BE49-F238E27FC236}">
                <a16:creationId xmlns:a16="http://schemas.microsoft.com/office/drawing/2014/main" id="{A6C5A137-9F46-4E28-98BA-3AA68B7544AA}"/>
              </a:ext>
            </a:extLst>
          </p:cNvPr>
          <p:cNvSpPr>
            <a:spLocks noGrp="1"/>
          </p:cNvSpPr>
          <p:nvPr>
            <p:ph type="body" sz="quarter" idx="13"/>
          </p:nvPr>
        </p:nvSpPr>
        <p:spPr>
          <a:xfrm>
            <a:off x="6096000" y="4691311"/>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 name="Text Placeholder 25">
            <a:extLst>
              <a:ext uri="{FF2B5EF4-FFF2-40B4-BE49-F238E27FC236}">
                <a16:creationId xmlns:a16="http://schemas.microsoft.com/office/drawing/2014/main" id="{7B7F876B-2D17-C1A3-76D7-47EBA4678DC0}"/>
              </a:ext>
            </a:extLst>
          </p:cNvPr>
          <p:cNvSpPr>
            <a:spLocks noGrp="1"/>
          </p:cNvSpPr>
          <p:nvPr>
            <p:ph type="body" sz="quarter" idx="54" hasCustomPrompt="1"/>
          </p:nvPr>
        </p:nvSpPr>
        <p:spPr>
          <a:xfrm>
            <a:off x="6095999" y="2002826"/>
            <a:ext cx="4606483" cy="790802"/>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 name="Text Placeholder 25">
            <a:extLst>
              <a:ext uri="{FF2B5EF4-FFF2-40B4-BE49-F238E27FC236}">
                <a16:creationId xmlns:a16="http://schemas.microsoft.com/office/drawing/2014/main" id="{E0FEDFFB-E343-6911-4C6C-4DCE02219CD8}"/>
              </a:ext>
            </a:extLst>
          </p:cNvPr>
          <p:cNvSpPr>
            <a:spLocks noGrp="1"/>
          </p:cNvSpPr>
          <p:nvPr>
            <p:ph type="body" sz="quarter" idx="55" hasCustomPrompt="1"/>
          </p:nvPr>
        </p:nvSpPr>
        <p:spPr>
          <a:xfrm>
            <a:off x="6095998" y="3681010"/>
            <a:ext cx="4606483" cy="790802"/>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4" name="Text Placeholder 25">
            <a:extLst>
              <a:ext uri="{FF2B5EF4-FFF2-40B4-BE49-F238E27FC236}">
                <a16:creationId xmlns:a16="http://schemas.microsoft.com/office/drawing/2014/main" id="{100F654E-DF24-E538-242B-D384C3B58E18}"/>
              </a:ext>
            </a:extLst>
          </p:cNvPr>
          <p:cNvSpPr>
            <a:spLocks noGrp="1"/>
          </p:cNvSpPr>
          <p:nvPr>
            <p:ph type="body" sz="quarter" idx="56" hasCustomPrompt="1"/>
          </p:nvPr>
        </p:nvSpPr>
        <p:spPr>
          <a:xfrm>
            <a:off x="6095997" y="5328324"/>
            <a:ext cx="4606483" cy="790802"/>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155345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ąrašas 2">
    <p:spTree>
      <p:nvGrpSpPr>
        <p:cNvPr id="1" name=""/>
        <p:cNvGrpSpPr/>
        <p:nvPr/>
      </p:nvGrpSpPr>
      <p:grpSpPr>
        <a:xfrm>
          <a:off x="0" y="0"/>
          <a:ext cx="0" cy="0"/>
          <a:chOff x="0" y="0"/>
          <a:chExt cx="0" cy="0"/>
        </a:xfrm>
      </p:grpSpPr>
      <p:sp>
        <p:nvSpPr>
          <p:cNvPr id="8" name="Rectangle: Top Corners Rounded 7">
            <a:extLst>
              <a:ext uri="{FF2B5EF4-FFF2-40B4-BE49-F238E27FC236}">
                <a16:creationId xmlns:a16="http://schemas.microsoft.com/office/drawing/2014/main" id="{585A3845-AFD2-4EC6-8097-BD712AF715B4}"/>
              </a:ext>
            </a:extLst>
          </p:cNvPr>
          <p:cNvSpPr/>
          <p:nvPr userDrawn="1"/>
        </p:nvSpPr>
        <p:spPr>
          <a:xfrm rot="16200000">
            <a:off x="2839286" y="292880"/>
            <a:ext cx="654076" cy="5233777"/>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Top Corners Rounded 8">
            <a:extLst>
              <a:ext uri="{FF2B5EF4-FFF2-40B4-BE49-F238E27FC236}">
                <a16:creationId xmlns:a16="http://schemas.microsoft.com/office/drawing/2014/main" id="{51F43316-CDE0-43E2-86A0-A5F46065FFAE}"/>
              </a:ext>
            </a:extLst>
          </p:cNvPr>
          <p:cNvSpPr/>
          <p:nvPr userDrawn="1"/>
        </p:nvSpPr>
        <p:spPr>
          <a:xfrm rot="16200000">
            <a:off x="2839284" y="1251819"/>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E622F46F-BC22-4EE7-B646-1B39E59260E2}"/>
              </a:ext>
            </a:extLst>
          </p:cNvPr>
          <p:cNvSpPr/>
          <p:nvPr userDrawn="1"/>
        </p:nvSpPr>
        <p:spPr>
          <a:xfrm rot="16200000">
            <a:off x="2839285" y="2193453"/>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a:extLst>
              <a:ext uri="{FF2B5EF4-FFF2-40B4-BE49-F238E27FC236}">
                <a16:creationId xmlns:a16="http://schemas.microsoft.com/office/drawing/2014/main" id="{B6BDF7F3-0569-47C1-8C82-6FF8190485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416" r="32084"/>
          <a:stretch/>
        </p:blipFill>
        <p:spPr>
          <a:xfrm>
            <a:off x="5783211" y="0"/>
            <a:ext cx="6408789" cy="6858000"/>
          </a:xfrm>
          <a:prstGeom prst="rect">
            <a:avLst/>
          </a:prstGeom>
        </p:spPr>
      </p:pic>
      <p:sp>
        <p:nvSpPr>
          <p:cNvPr id="6" name="Rectangle 5">
            <a:extLst>
              <a:ext uri="{FF2B5EF4-FFF2-40B4-BE49-F238E27FC236}">
                <a16:creationId xmlns:a16="http://schemas.microsoft.com/office/drawing/2014/main" id="{9DD9A4E7-081E-4472-8209-AE596160A429}"/>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A691C48D-D647-44EA-B28A-C43E37F0DAB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0">
            <a:extLst>
              <a:ext uri="{FF2B5EF4-FFF2-40B4-BE49-F238E27FC236}">
                <a16:creationId xmlns:a16="http://schemas.microsoft.com/office/drawing/2014/main" id="{1FD31B75-BE3C-48D2-A21A-123B21A98829}"/>
              </a:ext>
            </a:extLst>
          </p:cNvPr>
          <p:cNvSpPr>
            <a:spLocks noGrp="1"/>
          </p:cNvSpPr>
          <p:nvPr>
            <p:ph type="body" sz="quarter" idx="11"/>
          </p:nvPr>
        </p:nvSpPr>
        <p:spPr>
          <a:xfrm>
            <a:off x="771684" y="275431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7" name="Text Placeholder 20">
            <a:extLst>
              <a:ext uri="{FF2B5EF4-FFF2-40B4-BE49-F238E27FC236}">
                <a16:creationId xmlns:a16="http://schemas.microsoft.com/office/drawing/2014/main" id="{223C770C-F5EF-4224-A11F-CCB5154D6266}"/>
              </a:ext>
            </a:extLst>
          </p:cNvPr>
          <p:cNvSpPr>
            <a:spLocks noGrp="1"/>
          </p:cNvSpPr>
          <p:nvPr>
            <p:ph type="body" sz="quarter" idx="12"/>
          </p:nvPr>
        </p:nvSpPr>
        <p:spPr>
          <a:xfrm>
            <a:off x="771684" y="369547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8" name="Text Placeholder 20">
            <a:extLst>
              <a:ext uri="{FF2B5EF4-FFF2-40B4-BE49-F238E27FC236}">
                <a16:creationId xmlns:a16="http://schemas.microsoft.com/office/drawing/2014/main" id="{F529C8AD-34F0-4524-9719-61B27ECDA895}"/>
              </a:ext>
            </a:extLst>
          </p:cNvPr>
          <p:cNvSpPr>
            <a:spLocks noGrp="1"/>
          </p:cNvSpPr>
          <p:nvPr>
            <p:ph type="body" sz="quarter" idx="13"/>
          </p:nvPr>
        </p:nvSpPr>
        <p:spPr>
          <a:xfrm>
            <a:off x="782228" y="4651853"/>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9" name="Text Placeholder 18">
            <a:extLst>
              <a:ext uri="{FF2B5EF4-FFF2-40B4-BE49-F238E27FC236}">
                <a16:creationId xmlns:a16="http://schemas.microsoft.com/office/drawing/2014/main" id="{8E448AC8-9F7F-4173-B75F-53D3669EE81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109358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rašas 3">
    <p:spTree>
      <p:nvGrpSpPr>
        <p:cNvPr id="1" name=""/>
        <p:cNvGrpSpPr/>
        <p:nvPr/>
      </p:nvGrpSpPr>
      <p:grpSpPr>
        <a:xfrm>
          <a:off x="0" y="0"/>
          <a:ext cx="0" cy="0"/>
          <a:chOff x="0" y="0"/>
          <a:chExt cx="0" cy="0"/>
        </a:xfrm>
      </p:grpSpPr>
      <p:pic>
        <p:nvPicPr>
          <p:cNvPr id="6" name="Picture Placeholder 26">
            <a:extLst>
              <a:ext uri="{FF2B5EF4-FFF2-40B4-BE49-F238E27FC236}">
                <a16:creationId xmlns:a16="http://schemas.microsoft.com/office/drawing/2014/main" id="{7615B6F1-66E1-48C6-B6FC-245228ED58C9}"/>
              </a:ext>
            </a:extLst>
          </p:cNvPr>
          <p:cNvPicPr>
            <a:picLocks noChangeAspect="1"/>
          </p:cNvPicPr>
          <p:nvPr userDrawn="1"/>
        </p:nvPicPr>
        <p:blipFill>
          <a:blip r:embed="rId2">
            <a:extLst>
              <a:ext uri="{28A0092B-C50C-407E-A947-70E740481C1C}">
                <a14:useLocalDpi xmlns:a14="http://schemas.microsoft.com/office/drawing/2010/main" val="0"/>
              </a:ext>
            </a:extLst>
          </a:blip>
          <a:srcRect l="16197" r="16197"/>
          <a:stretch/>
        </p:blipFill>
        <p:spPr>
          <a:xfrm>
            <a:off x="4921199" y="1924163"/>
            <a:ext cx="1705168" cy="1670417"/>
          </a:xfrm>
          <a:prstGeom prst="roundRect">
            <a:avLst/>
          </a:prstGeom>
          <a:solidFill>
            <a:schemeClr val="accent6"/>
          </a:solidFill>
        </p:spPr>
      </p:pic>
      <p:pic>
        <p:nvPicPr>
          <p:cNvPr id="7" name="Picture Placeholder 26">
            <a:extLst>
              <a:ext uri="{FF2B5EF4-FFF2-40B4-BE49-F238E27FC236}">
                <a16:creationId xmlns:a16="http://schemas.microsoft.com/office/drawing/2014/main" id="{1730B48E-61BB-4549-B884-A9D5C8EC2C44}"/>
              </a:ext>
            </a:extLst>
          </p:cNvPr>
          <p:cNvPicPr>
            <a:picLocks noChangeAspect="1"/>
          </p:cNvPicPr>
          <p:nvPr userDrawn="1"/>
        </p:nvPicPr>
        <p:blipFill>
          <a:blip r:embed="rId3">
            <a:extLst>
              <a:ext uri="{28A0092B-C50C-407E-A947-70E740481C1C}">
                <a14:useLocalDpi xmlns:a14="http://schemas.microsoft.com/office/drawing/2010/main" val="0"/>
              </a:ext>
            </a:extLst>
          </a:blip>
          <a:srcRect l="16186" r="16186"/>
          <a:stretch/>
        </p:blipFill>
        <p:spPr>
          <a:xfrm>
            <a:off x="8439001" y="1924163"/>
            <a:ext cx="1705168" cy="1670417"/>
          </a:xfrm>
          <a:prstGeom prst="roundRect">
            <a:avLst/>
          </a:prstGeom>
          <a:solidFill>
            <a:schemeClr val="accent6"/>
          </a:solidFill>
        </p:spPr>
      </p:pic>
      <p:pic>
        <p:nvPicPr>
          <p:cNvPr id="8" name="Picture Placeholder 26">
            <a:extLst>
              <a:ext uri="{FF2B5EF4-FFF2-40B4-BE49-F238E27FC236}">
                <a16:creationId xmlns:a16="http://schemas.microsoft.com/office/drawing/2014/main" id="{FD3C5EF2-C726-415A-BC75-9A53E7357EAD}"/>
              </a:ext>
            </a:extLst>
          </p:cNvPr>
          <p:cNvPicPr>
            <a:picLocks noChangeAspect="1"/>
          </p:cNvPicPr>
          <p:nvPr userDrawn="1"/>
        </p:nvPicPr>
        <p:blipFill>
          <a:blip r:embed="rId4">
            <a:extLst>
              <a:ext uri="{28A0092B-C50C-407E-A947-70E740481C1C}">
                <a14:useLocalDpi xmlns:a14="http://schemas.microsoft.com/office/drawing/2010/main" val="0"/>
              </a:ext>
            </a:extLst>
          </a:blip>
          <a:srcRect l="15947" r="15947"/>
          <a:stretch/>
        </p:blipFill>
        <p:spPr>
          <a:xfrm>
            <a:off x="1550238" y="1924165"/>
            <a:ext cx="1705168" cy="1670417"/>
          </a:xfrm>
          <a:prstGeom prst="roundRect">
            <a:avLst/>
          </a:prstGeom>
          <a:solidFill>
            <a:schemeClr val="accent6"/>
          </a:solidFill>
        </p:spPr>
      </p:pic>
      <p:sp>
        <p:nvSpPr>
          <p:cNvPr id="9" name="Rectangle 8">
            <a:extLst>
              <a:ext uri="{FF2B5EF4-FFF2-40B4-BE49-F238E27FC236}">
                <a16:creationId xmlns:a16="http://schemas.microsoft.com/office/drawing/2014/main" id="{F3785FEC-FF3E-42DE-AB8B-E2838BB7D10F}"/>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0" name="Picture 9" descr="A cartoon of a city&#10;&#10;Description automatically generated with low confidence">
            <a:extLst>
              <a:ext uri="{FF2B5EF4-FFF2-40B4-BE49-F238E27FC236}">
                <a16:creationId xmlns:a16="http://schemas.microsoft.com/office/drawing/2014/main" id="{87C24FCC-602E-42F0-8131-A57FEE79F3B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1" name="Text Placeholder 20">
            <a:extLst>
              <a:ext uri="{FF2B5EF4-FFF2-40B4-BE49-F238E27FC236}">
                <a16:creationId xmlns:a16="http://schemas.microsoft.com/office/drawing/2014/main" id="{00DAD2C2-3F9C-4820-96BA-256CAC92CDEA}"/>
              </a:ext>
            </a:extLst>
          </p:cNvPr>
          <p:cNvSpPr>
            <a:spLocks noGrp="1"/>
          </p:cNvSpPr>
          <p:nvPr>
            <p:ph type="body" sz="quarter" idx="46"/>
          </p:nvPr>
        </p:nvSpPr>
        <p:spPr>
          <a:xfrm>
            <a:off x="962959" y="3725342"/>
            <a:ext cx="2879725" cy="595312"/>
          </a:xfrm>
        </p:spPr>
        <p:txBody>
          <a:bodyPr/>
          <a:lstStyle>
            <a:lvl1pPr marL="0" indent="0" algn="ctr">
              <a:buNone/>
              <a:defRPr b="1">
                <a:solidFill>
                  <a:schemeClr val="bg2"/>
                </a:solidFill>
              </a:defRPr>
            </a:lvl1pPr>
          </a:lstStyle>
          <a:p>
            <a:r>
              <a:rPr lang="lt-LT" dirty="0" err="1"/>
              <a:t>Lorem</a:t>
            </a:r>
            <a:r>
              <a:rPr lang="lt-LT" dirty="0"/>
              <a:t> </a:t>
            </a:r>
            <a:r>
              <a:rPr lang="lt-LT" dirty="0" err="1"/>
              <a:t>ipsum</a:t>
            </a:r>
            <a:endParaRPr lang="lt-LT" dirty="0"/>
          </a:p>
        </p:txBody>
      </p:sp>
      <p:sp>
        <p:nvSpPr>
          <p:cNvPr id="12" name="Text Placeholder 25">
            <a:extLst>
              <a:ext uri="{FF2B5EF4-FFF2-40B4-BE49-F238E27FC236}">
                <a16:creationId xmlns:a16="http://schemas.microsoft.com/office/drawing/2014/main" id="{600D282B-BCD4-4174-907E-2D4B956D9C42}"/>
              </a:ext>
            </a:extLst>
          </p:cNvPr>
          <p:cNvSpPr>
            <a:spLocks noGrp="1"/>
          </p:cNvSpPr>
          <p:nvPr>
            <p:ph type="body" sz="quarter" idx="54" hasCustomPrompt="1"/>
          </p:nvPr>
        </p:nvSpPr>
        <p:spPr>
          <a:xfrm>
            <a:off x="1081412" y="4320654"/>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3" name="Text Placeholder 20">
            <a:extLst>
              <a:ext uri="{FF2B5EF4-FFF2-40B4-BE49-F238E27FC236}">
                <a16:creationId xmlns:a16="http://schemas.microsoft.com/office/drawing/2014/main" id="{715CB0A6-D338-49A8-A87D-83C33864B783}"/>
              </a:ext>
            </a:extLst>
          </p:cNvPr>
          <p:cNvSpPr>
            <a:spLocks noGrp="1"/>
          </p:cNvSpPr>
          <p:nvPr>
            <p:ph type="body" sz="quarter" idx="55"/>
          </p:nvPr>
        </p:nvSpPr>
        <p:spPr>
          <a:xfrm>
            <a:off x="4264959" y="3739155"/>
            <a:ext cx="2879725" cy="595312"/>
          </a:xfrm>
        </p:spPr>
        <p:txBody>
          <a:bodyPr/>
          <a:lstStyle>
            <a:lvl1pPr marL="0" indent="0" algn="ctr">
              <a:buNone/>
              <a:defRPr b="1">
                <a:solidFill>
                  <a:schemeClr val="bg2"/>
                </a:solidFill>
              </a:defRPr>
            </a:lvl1pPr>
          </a:lstStyle>
          <a:p>
            <a:r>
              <a:rPr lang="lt-LT" dirty="0" err="1"/>
              <a:t>Lorem</a:t>
            </a:r>
            <a:r>
              <a:rPr lang="lt-LT" dirty="0"/>
              <a:t> </a:t>
            </a:r>
            <a:r>
              <a:rPr lang="lt-LT" dirty="0" err="1"/>
              <a:t>ipsum</a:t>
            </a:r>
            <a:endParaRPr lang="lt-LT" dirty="0"/>
          </a:p>
        </p:txBody>
      </p:sp>
      <p:sp>
        <p:nvSpPr>
          <p:cNvPr id="14" name="Text Placeholder 25">
            <a:extLst>
              <a:ext uri="{FF2B5EF4-FFF2-40B4-BE49-F238E27FC236}">
                <a16:creationId xmlns:a16="http://schemas.microsoft.com/office/drawing/2014/main" id="{42736BAE-F6D2-469A-93A9-053259E69122}"/>
              </a:ext>
            </a:extLst>
          </p:cNvPr>
          <p:cNvSpPr>
            <a:spLocks noGrp="1"/>
          </p:cNvSpPr>
          <p:nvPr>
            <p:ph type="body" sz="quarter" idx="56" hasCustomPrompt="1"/>
          </p:nvPr>
        </p:nvSpPr>
        <p:spPr>
          <a:xfrm>
            <a:off x="4383412" y="4334467"/>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5" name="Text Placeholder 20">
            <a:extLst>
              <a:ext uri="{FF2B5EF4-FFF2-40B4-BE49-F238E27FC236}">
                <a16:creationId xmlns:a16="http://schemas.microsoft.com/office/drawing/2014/main" id="{25924466-A3DC-4CEB-8B15-255FB24C6ADA}"/>
              </a:ext>
            </a:extLst>
          </p:cNvPr>
          <p:cNvSpPr>
            <a:spLocks noGrp="1"/>
          </p:cNvSpPr>
          <p:nvPr>
            <p:ph type="body" sz="quarter" idx="57"/>
          </p:nvPr>
        </p:nvSpPr>
        <p:spPr>
          <a:xfrm>
            <a:off x="7811149" y="3725342"/>
            <a:ext cx="2879725" cy="595312"/>
          </a:xfrm>
        </p:spPr>
        <p:txBody>
          <a:bodyPr/>
          <a:lstStyle>
            <a:lvl1pPr marL="0" indent="0" algn="ctr">
              <a:buNone/>
              <a:defRPr b="1">
                <a:solidFill>
                  <a:schemeClr val="bg2"/>
                </a:solidFill>
              </a:defRPr>
            </a:lvl1pPr>
          </a:lstStyle>
          <a:p>
            <a:r>
              <a:rPr lang="lt-LT" dirty="0" err="1"/>
              <a:t>Lorem</a:t>
            </a:r>
            <a:r>
              <a:rPr lang="lt-LT" dirty="0"/>
              <a:t> </a:t>
            </a:r>
            <a:r>
              <a:rPr lang="lt-LT" dirty="0" err="1"/>
              <a:t>ipsum</a:t>
            </a:r>
            <a:endParaRPr lang="lt-LT" dirty="0"/>
          </a:p>
        </p:txBody>
      </p:sp>
      <p:sp>
        <p:nvSpPr>
          <p:cNvPr id="16" name="Text Placeholder 25">
            <a:extLst>
              <a:ext uri="{FF2B5EF4-FFF2-40B4-BE49-F238E27FC236}">
                <a16:creationId xmlns:a16="http://schemas.microsoft.com/office/drawing/2014/main" id="{8D728FA2-86B3-4E45-B261-25F3F85EB464}"/>
              </a:ext>
            </a:extLst>
          </p:cNvPr>
          <p:cNvSpPr>
            <a:spLocks noGrp="1"/>
          </p:cNvSpPr>
          <p:nvPr>
            <p:ph type="body" sz="quarter" idx="58" hasCustomPrompt="1"/>
          </p:nvPr>
        </p:nvSpPr>
        <p:spPr>
          <a:xfrm>
            <a:off x="7929602" y="4320654"/>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7" name="Text Placeholder 18">
            <a:extLst>
              <a:ext uri="{FF2B5EF4-FFF2-40B4-BE49-F238E27FC236}">
                <a16:creationId xmlns:a16="http://schemas.microsoft.com/office/drawing/2014/main" id="{77B477E7-681F-41FA-9397-A16BB3C8B4F3}"/>
              </a:ext>
            </a:extLst>
          </p:cNvPr>
          <p:cNvSpPr>
            <a:spLocks noGrp="1"/>
          </p:cNvSpPr>
          <p:nvPr>
            <p:ph type="body" sz="quarter" idx="10"/>
          </p:nvPr>
        </p:nvSpPr>
        <p:spPr>
          <a:xfrm>
            <a:off x="396221" y="497358"/>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2351434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ušči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EC81776-D7D6-4B2C-981B-C60C2985411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1714920F-A922-4E45-B408-4FDF76ADA3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8" name="Text Placeholder 18">
            <a:extLst>
              <a:ext uri="{FF2B5EF4-FFF2-40B4-BE49-F238E27FC236}">
                <a16:creationId xmlns:a16="http://schemas.microsoft.com/office/drawing/2014/main" id="{35BA0C64-58C9-4E9D-8EB1-3950067A4C7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304132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747076-D634-4B92-9044-E660D2B4F2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t-LT" dirty="0"/>
          </a:p>
        </p:txBody>
      </p:sp>
      <p:sp>
        <p:nvSpPr>
          <p:cNvPr id="3" name="Text Placeholder 2">
            <a:extLst>
              <a:ext uri="{FF2B5EF4-FFF2-40B4-BE49-F238E27FC236}">
                <a16:creationId xmlns:a16="http://schemas.microsoft.com/office/drawing/2014/main" id="{151EA0C0-C294-4BAA-9D21-970C3447BF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4" name="Date Placeholder 3">
            <a:extLst>
              <a:ext uri="{FF2B5EF4-FFF2-40B4-BE49-F238E27FC236}">
                <a16:creationId xmlns:a16="http://schemas.microsoft.com/office/drawing/2014/main" id="{5A83D0C4-C8B3-44E5-9365-D9CF164311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6161E-1365-49DB-8338-4B6582F1267A}" type="datetimeFigureOut">
              <a:rPr lang="lt-LT" smtClean="0"/>
              <a:t>2022-12-28</a:t>
            </a:fld>
            <a:endParaRPr lang="lt-LT"/>
          </a:p>
        </p:txBody>
      </p:sp>
      <p:sp>
        <p:nvSpPr>
          <p:cNvPr id="5" name="Footer Placeholder 4">
            <a:extLst>
              <a:ext uri="{FF2B5EF4-FFF2-40B4-BE49-F238E27FC236}">
                <a16:creationId xmlns:a16="http://schemas.microsoft.com/office/drawing/2014/main" id="{90FBBE64-F853-4950-8853-56D1B7D73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073E0C48-58A5-4AF2-8E5B-0DAF1E4663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D3E7E-0E75-4264-ADF2-2472B0DEBEBC}" type="slidenum">
              <a:rPr lang="lt-LT" smtClean="0"/>
              <a:t>‹#›</a:t>
            </a:fld>
            <a:endParaRPr lang="lt-LT"/>
          </a:p>
        </p:txBody>
      </p:sp>
    </p:spTree>
    <p:extLst>
      <p:ext uri="{BB962C8B-B14F-4D97-AF65-F5344CB8AC3E}">
        <p14:creationId xmlns:p14="http://schemas.microsoft.com/office/powerpoint/2010/main" val="1052294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3" r:id="rId4"/>
    <p:sldLayoutId id="2147483654" r:id="rId5"/>
    <p:sldLayoutId id="2147483655" r:id="rId6"/>
    <p:sldLayoutId id="2147483656" r:id="rId7"/>
    <p:sldLayoutId id="2147483657" r:id="rId8"/>
    <p:sldLayoutId id="2147483659" r:id="rId9"/>
    <p:sldLayoutId id="214748366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iece of paper with a drawing on it next to a computer&#10;&#10;Description automatically generated with low confidence">
            <a:extLst>
              <a:ext uri="{FF2B5EF4-FFF2-40B4-BE49-F238E27FC236}">
                <a16:creationId xmlns:a16="http://schemas.microsoft.com/office/drawing/2014/main" id="{03064C22-4150-4DFB-99B4-911AEC41785F}"/>
              </a:ext>
            </a:extLst>
          </p:cNvPr>
          <p:cNvPicPr>
            <a:picLocks noChangeAspect="1"/>
          </p:cNvPicPr>
          <p:nvPr/>
        </p:nvPicPr>
        <p:blipFill rotWithShape="1">
          <a:blip r:embed="rId2">
            <a:extLst>
              <a:ext uri="{28A0092B-C50C-407E-A947-70E740481C1C}">
                <a14:useLocalDpi xmlns:a14="http://schemas.microsoft.com/office/drawing/2010/main" val="0"/>
              </a:ext>
            </a:extLst>
          </a:blip>
          <a:srcRect t="7774" b="8269"/>
          <a:stretch/>
        </p:blipFill>
        <p:spPr>
          <a:xfrm>
            <a:off x="0" y="0"/>
            <a:ext cx="12252624" cy="6858000"/>
          </a:xfrm>
          <a:prstGeom prst="rect">
            <a:avLst/>
          </a:prstGeom>
        </p:spPr>
      </p:pic>
      <p:sp>
        <p:nvSpPr>
          <p:cNvPr id="5" name="Rectangle: Rounded Corners 4">
            <a:extLst>
              <a:ext uri="{FF2B5EF4-FFF2-40B4-BE49-F238E27FC236}">
                <a16:creationId xmlns:a16="http://schemas.microsoft.com/office/drawing/2014/main" id="{362273B4-A584-4530-A91B-F42028671F59}"/>
              </a:ext>
            </a:extLst>
          </p:cNvPr>
          <p:cNvSpPr/>
          <p:nvPr/>
        </p:nvSpPr>
        <p:spPr>
          <a:xfrm rot="21067446">
            <a:off x="991395" y="-1047209"/>
            <a:ext cx="2173229" cy="225372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picture containing icon&#10;&#10;Description automatically generated">
            <a:extLst>
              <a:ext uri="{FF2B5EF4-FFF2-40B4-BE49-F238E27FC236}">
                <a16:creationId xmlns:a16="http://schemas.microsoft.com/office/drawing/2014/main" id="{0E53616E-2C5E-4F2E-9415-439789511B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3314" y="211734"/>
            <a:ext cx="1495491" cy="617051"/>
          </a:xfrm>
          <a:prstGeom prst="rect">
            <a:avLst/>
          </a:prstGeom>
        </p:spPr>
      </p:pic>
      <p:sp>
        <p:nvSpPr>
          <p:cNvPr id="7" name="Rectangle: Rounded Corners 6">
            <a:extLst>
              <a:ext uri="{FF2B5EF4-FFF2-40B4-BE49-F238E27FC236}">
                <a16:creationId xmlns:a16="http://schemas.microsoft.com/office/drawing/2014/main" id="{55F91E7E-1B63-4428-A9A7-ED29713C801F}"/>
              </a:ext>
            </a:extLst>
          </p:cNvPr>
          <p:cNvSpPr/>
          <p:nvPr/>
        </p:nvSpPr>
        <p:spPr>
          <a:xfrm rot="552471">
            <a:off x="629541" y="3972376"/>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Rounded Corners 7">
            <a:extLst>
              <a:ext uri="{FF2B5EF4-FFF2-40B4-BE49-F238E27FC236}">
                <a16:creationId xmlns:a16="http://schemas.microsoft.com/office/drawing/2014/main" id="{B2622068-EAB8-494D-B6F1-247D9D11B136}"/>
              </a:ext>
            </a:extLst>
          </p:cNvPr>
          <p:cNvSpPr/>
          <p:nvPr/>
        </p:nvSpPr>
        <p:spPr>
          <a:xfrm rot="552471">
            <a:off x="3960570" y="4516531"/>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Rounded Corners 8">
            <a:extLst>
              <a:ext uri="{FF2B5EF4-FFF2-40B4-BE49-F238E27FC236}">
                <a16:creationId xmlns:a16="http://schemas.microsoft.com/office/drawing/2014/main" id="{9E87D8DA-2E58-4173-B433-45E64EAC17CB}"/>
              </a:ext>
            </a:extLst>
          </p:cNvPr>
          <p:cNvSpPr/>
          <p:nvPr/>
        </p:nvSpPr>
        <p:spPr>
          <a:xfrm rot="552471">
            <a:off x="1723795" y="4243436"/>
            <a:ext cx="3366837"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Text Placeholder 1">
            <a:extLst>
              <a:ext uri="{FF2B5EF4-FFF2-40B4-BE49-F238E27FC236}">
                <a16:creationId xmlns:a16="http://schemas.microsoft.com/office/drawing/2014/main" id="{30D1416C-CE6B-4EA1-95E2-F688BB7A205F}"/>
              </a:ext>
            </a:extLst>
          </p:cNvPr>
          <p:cNvSpPr txBox="1">
            <a:spLocks/>
          </p:cNvSpPr>
          <p:nvPr/>
        </p:nvSpPr>
        <p:spPr>
          <a:xfrm>
            <a:off x="1056802" y="4860388"/>
            <a:ext cx="4958461" cy="1353683"/>
          </a:xfrm>
          <a:prstGeom prst="rect">
            <a:avLst/>
          </a:prstGeom>
        </p:spPr>
        <p:txBody>
          <a:bodyPr vert="horz" lIns="91440" tIns="45720" rIns="91440" bIns="45720" rtlCol="0" anchor="ctr"/>
          <a:lstStyle>
            <a:defPPr>
              <a:defRPr lang="lt-LT"/>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500"/>
              </a:lnSpc>
            </a:pPr>
            <a:r>
              <a:rPr lang="en-US" sz="4000" b="1" dirty="0">
                <a:solidFill>
                  <a:schemeClr val="bg1"/>
                </a:solidFill>
              </a:rPr>
              <a:t>Future occupations</a:t>
            </a:r>
          </a:p>
        </p:txBody>
      </p:sp>
      <p:sp>
        <p:nvSpPr>
          <p:cNvPr id="11" name="Text Placeholder 1">
            <a:extLst>
              <a:ext uri="{FF2B5EF4-FFF2-40B4-BE49-F238E27FC236}">
                <a16:creationId xmlns:a16="http://schemas.microsoft.com/office/drawing/2014/main" id="{D76C00F1-250A-401D-9DF3-A644B66E04CA}"/>
              </a:ext>
            </a:extLst>
          </p:cNvPr>
          <p:cNvSpPr txBox="1">
            <a:spLocks/>
          </p:cNvSpPr>
          <p:nvPr/>
        </p:nvSpPr>
        <p:spPr>
          <a:xfrm>
            <a:off x="1148425" y="5955264"/>
            <a:ext cx="5480467" cy="491782"/>
          </a:xfrm>
          <a:prstGeom prst="rect">
            <a:avLst/>
          </a:prstGeom>
        </p:spPr>
        <p:txBody>
          <a:bodyPr lIns="0">
            <a:noAutofit/>
          </a:bodyPr>
          <a:lstStyle>
            <a:lvl1pPr marL="0" indent="0" algn="l" defTabSz="914400" rtl="0" eaLnBrk="1" latinLnBrk="0" hangingPunct="1">
              <a:lnSpc>
                <a:spcPct val="90000"/>
              </a:lnSpc>
              <a:spcBef>
                <a:spcPts val="1000"/>
              </a:spcBef>
              <a:buFontTx/>
              <a:buNone/>
              <a:defRPr sz="40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lt-LT" sz="14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18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677081" y="676275"/>
            <a:ext cx="10837837" cy="942129"/>
          </a:xfrm>
        </p:spPr>
        <p:txBody>
          <a:bodyPr>
            <a:normAutofit/>
          </a:bodyPr>
          <a:lstStyle/>
          <a:p>
            <a:r>
              <a:rPr lang="en-US" baseline="-25000" dirty="0"/>
              <a:t>New opportunities</a:t>
            </a:r>
            <a:endParaRPr lang="lt-LT" baseline="-25000" dirty="0"/>
          </a:p>
        </p:txBody>
      </p:sp>
      <p:sp>
        <p:nvSpPr>
          <p:cNvPr id="6" name="Text Placeholder 9">
            <a:extLst>
              <a:ext uri="{FF2B5EF4-FFF2-40B4-BE49-F238E27FC236}">
                <a16:creationId xmlns:a16="http://schemas.microsoft.com/office/drawing/2014/main" id="{8C6DA9F1-BAD1-776C-2117-542943650BF7}"/>
              </a:ext>
            </a:extLst>
          </p:cNvPr>
          <p:cNvSpPr txBox="1">
            <a:spLocks/>
          </p:cNvSpPr>
          <p:nvPr/>
        </p:nvSpPr>
        <p:spPr>
          <a:xfrm>
            <a:off x="542925" y="1737360"/>
            <a:ext cx="10837837" cy="44538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a:solidFill>
                  <a:srgbClr val="002060"/>
                </a:solidFill>
                <a:effectLst/>
                <a:latin typeface="Arial" panose="020B0604020202020204" pitchFamily="34" charset="0"/>
                <a:ea typeface="DengXian" panose="02010600030101010101" pitchFamily="2" charset="-122"/>
              </a:rPr>
              <a:t>More than 65 million people worked in the global energy sector in 2019, according to a new report from the International Energy Agency (IEA).</a:t>
            </a:r>
            <a:endParaRPr lang="lt-LT" dirty="0">
              <a:solidFill>
                <a:srgbClr val="002060"/>
              </a:solidFill>
              <a:effectLst/>
              <a:latin typeface="Arial" panose="020B0604020202020204" pitchFamily="34" charset="0"/>
              <a:ea typeface="DengXian" panose="02010600030101010101" pitchFamily="2" charset="-122"/>
            </a:endParaRPr>
          </a:p>
          <a:p>
            <a:pPr marL="0" indent="0" algn="just">
              <a:buFont typeface="Arial" panose="020B0604020202020204" pitchFamily="34" charset="0"/>
              <a:buNone/>
            </a:pPr>
            <a:endParaRPr lang="en-US" dirty="0">
              <a:solidFill>
                <a:srgbClr val="002060"/>
              </a:solidFill>
              <a:effectLst/>
              <a:latin typeface="Arial" panose="020B0604020202020204" pitchFamily="34" charset="0"/>
              <a:ea typeface="DengXian" panose="02010600030101010101" pitchFamily="2" charset="-122"/>
            </a:endParaRPr>
          </a:p>
          <a:p>
            <a:pPr marL="0" indent="0" algn="just">
              <a:buFont typeface="Arial" panose="020B0604020202020204" pitchFamily="34" charset="0"/>
              <a:buNone/>
            </a:pPr>
            <a:r>
              <a:rPr lang="en-US" dirty="0">
                <a:solidFill>
                  <a:srgbClr val="002060"/>
                </a:solidFill>
                <a:effectLst/>
                <a:latin typeface="Arial" panose="020B0604020202020204" pitchFamily="34" charset="0"/>
                <a:ea typeface="DengXian" panose="02010600030101010101" pitchFamily="2" charset="-122"/>
              </a:rPr>
              <a:t>Clean energy jobs now account for more than half of employment in the sector.</a:t>
            </a:r>
            <a:endParaRPr lang="lt-LT" dirty="0">
              <a:solidFill>
                <a:srgbClr val="002060"/>
              </a:solidFill>
              <a:effectLst/>
              <a:latin typeface="Arial" panose="020B0604020202020204" pitchFamily="34" charset="0"/>
              <a:ea typeface="DengXian" panose="02010600030101010101" pitchFamily="2" charset="-122"/>
            </a:endParaRPr>
          </a:p>
          <a:p>
            <a:pPr marL="0" indent="0" algn="just">
              <a:buFont typeface="Arial" panose="020B0604020202020204" pitchFamily="34" charset="0"/>
              <a:buNone/>
            </a:pPr>
            <a:endParaRPr lang="en-US" dirty="0">
              <a:solidFill>
                <a:srgbClr val="002060"/>
              </a:solidFill>
              <a:effectLst/>
              <a:latin typeface="Arial" panose="020B0604020202020204" pitchFamily="34" charset="0"/>
              <a:ea typeface="DengXian" panose="02010600030101010101" pitchFamily="2" charset="-122"/>
            </a:endParaRPr>
          </a:p>
          <a:p>
            <a:pPr marL="0" indent="0" algn="just">
              <a:buFont typeface="Arial" panose="020B0604020202020204" pitchFamily="34" charset="0"/>
              <a:buNone/>
            </a:pPr>
            <a:r>
              <a:rPr lang="en-US" dirty="0">
                <a:solidFill>
                  <a:srgbClr val="002060"/>
                </a:solidFill>
                <a:effectLst/>
                <a:latin typeface="Arial" panose="020B0604020202020204" pitchFamily="34" charset="0"/>
                <a:ea typeface="DengXian" panose="02010600030101010101" pitchFamily="2" charset="-122"/>
              </a:rPr>
              <a:t>To reach net-zero emissions by 2050, the world will need to create 14 million new clean energy jobs by 2030, says the IEA.</a:t>
            </a:r>
          </a:p>
        </p:txBody>
      </p:sp>
    </p:spTree>
    <p:extLst>
      <p:ext uri="{BB962C8B-B14F-4D97-AF65-F5344CB8AC3E}">
        <p14:creationId xmlns:p14="http://schemas.microsoft.com/office/powerpoint/2010/main" val="1906411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542925" y="717655"/>
            <a:ext cx="10837837" cy="942129"/>
          </a:xfrm>
        </p:spPr>
        <p:txBody>
          <a:bodyPr>
            <a:normAutofit/>
          </a:bodyPr>
          <a:lstStyle/>
          <a:p>
            <a:r>
              <a:rPr lang="en-US" dirty="0"/>
              <a:t>Clean energy workers</a:t>
            </a:r>
            <a:endParaRPr lang="lt-LT" dirty="0"/>
          </a:p>
          <a:p>
            <a:endParaRPr lang="lt-LT" baseline="-25000" dirty="0"/>
          </a:p>
        </p:txBody>
      </p:sp>
      <p:sp>
        <p:nvSpPr>
          <p:cNvPr id="6" name="Text Placeholder 9">
            <a:extLst>
              <a:ext uri="{FF2B5EF4-FFF2-40B4-BE49-F238E27FC236}">
                <a16:creationId xmlns:a16="http://schemas.microsoft.com/office/drawing/2014/main" id="{8C6DA9F1-BAD1-776C-2117-542943650BF7}"/>
              </a:ext>
            </a:extLst>
          </p:cNvPr>
          <p:cNvSpPr txBox="1">
            <a:spLocks/>
          </p:cNvSpPr>
          <p:nvPr/>
        </p:nvSpPr>
        <p:spPr>
          <a:xfrm>
            <a:off x="542925" y="2091690"/>
            <a:ext cx="10837837" cy="35775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a:solidFill>
                  <a:srgbClr val="002060"/>
                </a:solidFill>
                <a:effectLst/>
                <a:latin typeface="Arial" panose="020B0604020202020204" pitchFamily="34" charset="0"/>
                <a:ea typeface="DengXian" panose="02010600030101010101" pitchFamily="2" charset="-122"/>
              </a:rPr>
              <a:t>The International Energy Agency (IEA) defines clean energy workers as those in sectors including bioenergy supply, generating power from nuclear and renewable sources, electricity grids and storage, electric vehicles manufacturing and energy efficiency.</a:t>
            </a:r>
            <a:endParaRPr lang="lt-LT" dirty="0">
              <a:solidFill>
                <a:srgbClr val="002060"/>
              </a:solidFill>
              <a:effectLst/>
              <a:latin typeface="Arial" panose="020B0604020202020204" pitchFamily="34" charset="0"/>
              <a:ea typeface="DengXian" panose="02010600030101010101" pitchFamily="2" charset="-122"/>
            </a:endParaRPr>
          </a:p>
        </p:txBody>
      </p:sp>
    </p:spTree>
    <p:extLst>
      <p:ext uri="{BB962C8B-B14F-4D97-AF65-F5344CB8AC3E}">
        <p14:creationId xmlns:p14="http://schemas.microsoft.com/office/powerpoint/2010/main" val="57325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hart&#10;&#10;Description automatically generated with low confidence">
            <a:extLst>
              <a:ext uri="{FF2B5EF4-FFF2-40B4-BE49-F238E27FC236}">
                <a16:creationId xmlns:a16="http://schemas.microsoft.com/office/drawing/2014/main" id="{ED118539-5869-A483-90E5-E74B9A9F4C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282" y="847364"/>
            <a:ext cx="9745435" cy="5163271"/>
          </a:xfrm>
          <a:prstGeom prst="rect">
            <a:avLst/>
          </a:prstGeom>
        </p:spPr>
      </p:pic>
    </p:spTree>
    <p:extLst>
      <p:ext uri="{BB962C8B-B14F-4D97-AF65-F5344CB8AC3E}">
        <p14:creationId xmlns:p14="http://schemas.microsoft.com/office/powerpoint/2010/main" val="2466051905"/>
      </p:ext>
    </p:extLst>
  </p:cSld>
  <p:clrMapOvr>
    <a:masterClrMapping/>
  </p:clrMapOvr>
</p:sld>
</file>

<file path=ppt/theme/theme1.xml><?xml version="1.0" encoding="utf-8"?>
<a:theme xmlns:a="http://schemas.openxmlformats.org/drawingml/2006/main" name="Office Theme">
  <a:themeElements>
    <a:clrScheme name="Custom 1">
      <a:dk1>
        <a:srgbClr val="0C0C0C"/>
      </a:dk1>
      <a:lt1>
        <a:srgbClr val="FFFFFF"/>
      </a:lt1>
      <a:dk2>
        <a:srgbClr val="172E62"/>
      </a:dk2>
      <a:lt2>
        <a:srgbClr val="928DF2"/>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nergysmartstart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90751af-2442-49a7-b7b9-9f0bcce858c9}" enabled="1" method="Privileged" siteId="{ea88e983-d65a-47b3-adb4-3e1c6d2110d2}" removed="0"/>
</clbl:labelList>
</file>

<file path=docProps/app.xml><?xml version="1.0" encoding="utf-8"?>
<Properties xmlns="http://schemas.openxmlformats.org/officeDocument/2006/extended-properties" xmlns:vt="http://schemas.openxmlformats.org/officeDocument/2006/docPropsVTypes">
  <TotalTime>3672</TotalTime>
  <Words>114</Words>
  <Application>Microsoft Office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Agnė Gaižauskaitė</dc:creator>
  <cp:lastModifiedBy>Agnė Gaižauskaitė</cp:lastModifiedBy>
  <cp:revision>12</cp:revision>
  <dcterms:created xsi:type="dcterms:W3CDTF">2022-11-07T08:56:14Z</dcterms:created>
  <dcterms:modified xsi:type="dcterms:W3CDTF">2022-12-28T13:56:46Z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0751af-2442-49a7-b7b9-9f0bcce858c9_Enabled">
    <vt:lpwstr>true</vt:lpwstr>
  </property>
  <property fmtid="{D5CDD505-2E9C-101B-9397-08002B2CF9AE}" pid="3" name="MSIP_Label_190751af-2442-49a7-b7b9-9f0bcce858c9_SetDate">
    <vt:lpwstr>2022-11-07T12:33:01Z</vt:lpwstr>
  </property>
  <property fmtid="{D5CDD505-2E9C-101B-9397-08002B2CF9AE}" pid="4" name="MSIP_Label_190751af-2442-49a7-b7b9-9f0bcce858c9_Method">
    <vt:lpwstr>Privileged</vt:lpwstr>
  </property>
  <property fmtid="{D5CDD505-2E9C-101B-9397-08002B2CF9AE}" pid="5" name="MSIP_Label_190751af-2442-49a7-b7b9-9f0bcce858c9_Name">
    <vt:lpwstr>Vidaus dokumentai</vt:lpwstr>
  </property>
  <property fmtid="{D5CDD505-2E9C-101B-9397-08002B2CF9AE}" pid="6" name="MSIP_Label_190751af-2442-49a7-b7b9-9f0bcce858c9_SiteId">
    <vt:lpwstr>ea88e983-d65a-47b3-adb4-3e1c6d2110d2</vt:lpwstr>
  </property>
  <property fmtid="{D5CDD505-2E9C-101B-9397-08002B2CF9AE}" pid="7" name="MSIP_Label_190751af-2442-49a7-b7b9-9f0bcce858c9_ActionId">
    <vt:lpwstr>b20fc750-3354-4060-b814-f055c8e57cfd</vt:lpwstr>
  </property>
  <property fmtid="{D5CDD505-2E9C-101B-9397-08002B2CF9AE}" pid="8" name="MSIP_Label_190751af-2442-49a7-b7b9-9f0bcce858c9_ContentBits">
    <vt:lpwstr>0</vt:lpwstr>
  </property>
</Properties>
</file>