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74" r:id="rId3"/>
    <p:sldId id="275" r:id="rId4"/>
    <p:sldId id="276" r:id="rId5"/>
    <p:sldId id="277" r:id="rId6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1FDAC8-169C-4C5E-AF78-8082995481F1}" v="1" dt="2022-12-28T12:25:18.5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0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6" y="1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gnė Gaižauskaitė" userId="8fc208b9-e547-4e09-83c5-74914c44733f" providerId="ADAL" clId="{D11FDAC8-169C-4C5E-AF78-8082995481F1}"/>
    <pc:docChg chg="custSel modSld">
      <pc:chgData name="Agnė Gaižauskaitė" userId="8fc208b9-e547-4e09-83c5-74914c44733f" providerId="ADAL" clId="{D11FDAC8-169C-4C5E-AF78-8082995481F1}" dt="2022-12-28T12:25:39.265" v="11" actId="732"/>
      <pc:docMkLst>
        <pc:docMk/>
      </pc:docMkLst>
      <pc:sldChg chg="addSp delSp modSp mod">
        <pc:chgData name="Agnė Gaižauskaitė" userId="8fc208b9-e547-4e09-83c5-74914c44733f" providerId="ADAL" clId="{D11FDAC8-169C-4C5E-AF78-8082995481F1}" dt="2022-12-28T12:25:39.265" v="11" actId="732"/>
        <pc:sldMkLst>
          <pc:docMk/>
          <pc:sldMk cId="1700183689" sldId="256"/>
        </pc:sldMkLst>
        <pc:picChg chg="add mod ord modCrop">
          <ac:chgData name="Agnė Gaižauskaitė" userId="8fc208b9-e547-4e09-83c5-74914c44733f" providerId="ADAL" clId="{D11FDAC8-169C-4C5E-AF78-8082995481F1}" dt="2022-12-28T12:25:39.265" v="11" actId="732"/>
          <ac:picMkLst>
            <pc:docMk/>
            <pc:sldMk cId="1700183689" sldId="256"/>
            <ac:picMk id="3" creationId="{8EF59217-1FEF-4614-9377-59F0E9B96027}"/>
          </ac:picMkLst>
        </pc:picChg>
        <pc:picChg chg="del">
          <ac:chgData name="Agnė Gaižauskaitė" userId="8fc208b9-e547-4e09-83c5-74914c44733f" providerId="ADAL" clId="{D11FDAC8-169C-4C5E-AF78-8082995481F1}" dt="2022-12-28T12:23:59.279" v="3" actId="478"/>
          <ac:picMkLst>
            <pc:docMk/>
            <pc:sldMk cId="1700183689" sldId="256"/>
            <ac:picMk id="4" creationId="{FA4370E8-6B95-4A15-8301-507C7BFCEA2A}"/>
          </ac:picMkLst>
        </pc:picChg>
      </pc:sldChg>
      <pc:sldChg chg="delSp mod">
        <pc:chgData name="Agnė Gaižauskaitė" userId="8fc208b9-e547-4e09-83c5-74914c44733f" providerId="ADAL" clId="{D11FDAC8-169C-4C5E-AF78-8082995481F1}" dt="2022-12-21T08:57:10.095" v="0" actId="478"/>
        <pc:sldMkLst>
          <pc:docMk/>
          <pc:sldMk cId="24099191" sldId="274"/>
        </pc:sldMkLst>
        <pc:spChg chg="del">
          <ac:chgData name="Agnė Gaižauskaitė" userId="8fc208b9-e547-4e09-83c5-74914c44733f" providerId="ADAL" clId="{D11FDAC8-169C-4C5E-AF78-8082995481F1}" dt="2022-12-21T08:57:10.095" v="0" actId="478"/>
          <ac:spMkLst>
            <pc:docMk/>
            <pc:sldMk cId="24099191" sldId="274"/>
            <ac:spMk id="5" creationId="{19C64608-DBEB-267A-474E-ACF41B8F8B08}"/>
          </ac:spMkLst>
        </pc:spChg>
      </pc:sldChg>
      <pc:sldChg chg="modSp mod">
        <pc:chgData name="Agnė Gaižauskaitė" userId="8fc208b9-e547-4e09-83c5-74914c44733f" providerId="ADAL" clId="{D11FDAC8-169C-4C5E-AF78-8082995481F1}" dt="2022-12-21T08:57:39.690" v="1" actId="1076"/>
        <pc:sldMkLst>
          <pc:docMk/>
          <pc:sldMk cId="3800568862" sldId="275"/>
        </pc:sldMkLst>
        <pc:picChg chg="mod">
          <ac:chgData name="Agnė Gaižauskaitė" userId="8fc208b9-e547-4e09-83c5-74914c44733f" providerId="ADAL" clId="{D11FDAC8-169C-4C5E-AF78-8082995481F1}" dt="2022-12-21T08:57:39.690" v="1" actId="1076"/>
          <ac:picMkLst>
            <pc:docMk/>
            <pc:sldMk cId="3800568862" sldId="275"/>
            <ac:picMk id="9" creationId="{FA83D8A6-5113-02B5-7EFE-C88A18C5C903}"/>
          </ac:picMkLst>
        </pc:picChg>
      </pc:sldChg>
      <pc:sldChg chg="delSp mod">
        <pc:chgData name="Agnė Gaižauskaitė" userId="8fc208b9-e547-4e09-83c5-74914c44733f" providerId="ADAL" clId="{D11FDAC8-169C-4C5E-AF78-8082995481F1}" dt="2022-12-21T08:57:53.254" v="2" actId="478"/>
        <pc:sldMkLst>
          <pc:docMk/>
          <pc:sldMk cId="569594070" sldId="277"/>
        </pc:sldMkLst>
        <pc:spChg chg="del">
          <ac:chgData name="Agnė Gaižauskaitė" userId="8fc208b9-e547-4e09-83c5-74914c44733f" providerId="ADAL" clId="{D11FDAC8-169C-4C5E-AF78-8082995481F1}" dt="2022-12-21T08:57:53.254" v="2" actId="478"/>
          <ac:spMkLst>
            <pc:docMk/>
            <pc:sldMk cId="569594070" sldId="277"/>
            <ac:spMk id="5" creationId="{19C64608-DBEB-267A-474E-ACF41B8F8B08}"/>
          </ac:spMkLst>
        </pc:spChg>
      </pc:sldChg>
    </pc:docChg>
  </pc:docChgLst>
  <pc:docChgLst>
    <pc:chgData name="Asta Vaitulevičė" userId="30f97b4b-027d-41c0-8d9f-6eb78e7e94f6" providerId="ADAL" clId="{DB793AF2-FA31-420B-8440-66B3062EBE0D}"/>
    <pc:docChg chg="modSld">
      <pc:chgData name="Asta Vaitulevičė" userId="30f97b4b-027d-41c0-8d9f-6eb78e7e94f6" providerId="ADAL" clId="{DB793AF2-FA31-420B-8440-66B3062EBE0D}" dt="2022-12-21T07:38:55.056" v="3" actId="478"/>
      <pc:docMkLst>
        <pc:docMk/>
      </pc:docMkLst>
      <pc:sldChg chg="delSp modSp">
        <pc:chgData name="Asta Vaitulevičė" userId="30f97b4b-027d-41c0-8d9f-6eb78e7e94f6" providerId="ADAL" clId="{DB793AF2-FA31-420B-8440-66B3062EBE0D}" dt="2022-12-21T07:38:55.056" v="3" actId="478"/>
        <pc:sldMkLst>
          <pc:docMk/>
          <pc:sldMk cId="3800568862" sldId="275"/>
        </pc:sldMkLst>
        <pc:picChg chg="del mod">
          <ac:chgData name="Asta Vaitulevičė" userId="30f97b4b-027d-41c0-8d9f-6eb78e7e94f6" providerId="ADAL" clId="{DB793AF2-FA31-420B-8440-66B3062EBE0D}" dt="2022-12-21T07:38:55.056" v="3" actId="478"/>
          <ac:picMkLst>
            <pc:docMk/>
            <pc:sldMk cId="3800568862" sldId="275"/>
            <ac:picMk id="1025" creationId="{630245A7-B9A3-464F-8FF5-25253E792993}"/>
          </ac:picMkLst>
        </pc:picChg>
        <pc:picChg chg="del mod">
          <ac:chgData name="Asta Vaitulevičė" userId="30f97b4b-027d-41c0-8d9f-6eb78e7e94f6" providerId="ADAL" clId="{DB793AF2-FA31-420B-8440-66B3062EBE0D}" dt="2022-12-21T07:38:50.617" v="2" actId="478"/>
          <ac:picMkLst>
            <pc:docMk/>
            <pc:sldMk cId="3800568862" sldId="275"/>
            <ac:picMk id="1026" creationId="{19C572AC-C045-4251-A1A7-A33255797BD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4B6E2C-99F6-49B0-82A6-68210690725A}" type="datetimeFigureOut">
              <a:rPr lang="lt-LT" smtClean="0"/>
              <a:t>2022-12-28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76EBE9-57F3-4BA8-B6C7-0AA315FC074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75038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D0FB8-3570-4373-AC2A-AE81E28FD5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2D15E4-892C-4957-A7EB-2A2FDA7975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3B9157-DFA8-4A45-AEC1-EFE5EA6B4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161E-1365-49DB-8338-4B6582F1267A}" type="datetimeFigureOut">
              <a:rPr lang="lt-LT" smtClean="0"/>
              <a:t>2022-12-28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CFE50F-170B-468D-BA98-FDCDFD920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E9DA88-64E9-4546-B4D6-318FC29FF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3E7E-0E75-4264-ADF2-2472B0DEBEB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70578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598CEED-A92D-4D4E-9243-A8E5B14303C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22" name="Picture 21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26FF8C65-AB7F-4976-85CF-BD626F5FA8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7663982D-1D8E-4F6A-8E0C-06B73C39D24A}"/>
              </a:ext>
            </a:extLst>
          </p:cNvPr>
          <p:cNvSpPr/>
          <p:nvPr userDrawn="1"/>
        </p:nvSpPr>
        <p:spPr>
          <a:xfrm>
            <a:off x="838200" y="2159000"/>
            <a:ext cx="863600" cy="850900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1A30747A-BD29-4D26-8CE7-D283B3B2514E}"/>
              </a:ext>
            </a:extLst>
          </p:cNvPr>
          <p:cNvSpPr/>
          <p:nvPr userDrawn="1"/>
        </p:nvSpPr>
        <p:spPr>
          <a:xfrm>
            <a:off x="838200" y="3429000"/>
            <a:ext cx="863600" cy="850900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B27BDA89-7A03-45E5-BCF5-EFE42E92DE89}"/>
              </a:ext>
            </a:extLst>
          </p:cNvPr>
          <p:cNvSpPr/>
          <p:nvPr userDrawn="1"/>
        </p:nvSpPr>
        <p:spPr>
          <a:xfrm>
            <a:off x="838200" y="4699000"/>
            <a:ext cx="863600" cy="850900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F67E0B18-C162-49EB-AF85-447C945EC756}"/>
              </a:ext>
            </a:extLst>
          </p:cNvPr>
          <p:cNvSpPr/>
          <p:nvPr userDrawn="1"/>
        </p:nvSpPr>
        <p:spPr>
          <a:xfrm>
            <a:off x="6350002" y="2159000"/>
            <a:ext cx="863600" cy="850900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034A876B-7C78-44E3-B0FE-6188216ED6C4}"/>
              </a:ext>
            </a:extLst>
          </p:cNvPr>
          <p:cNvSpPr/>
          <p:nvPr userDrawn="1"/>
        </p:nvSpPr>
        <p:spPr>
          <a:xfrm>
            <a:off x="6350002" y="3429000"/>
            <a:ext cx="863600" cy="850900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131A3106-88B3-476D-AD2E-D3B3735ECC84}"/>
              </a:ext>
            </a:extLst>
          </p:cNvPr>
          <p:cNvSpPr/>
          <p:nvPr userDrawn="1"/>
        </p:nvSpPr>
        <p:spPr>
          <a:xfrm>
            <a:off x="6350002" y="4699000"/>
            <a:ext cx="863600" cy="850900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74" name="Text Placeholder 73">
            <a:extLst>
              <a:ext uri="{FF2B5EF4-FFF2-40B4-BE49-F238E27FC236}">
                <a16:creationId xmlns:a16="http://schemas.microsoft.com/office/drawing/2014/main" id="{9A0BEC83-9D05-4C23-8059-6092467EA7B4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>
          <a:xfrm>
            <a:off x="1943100" y="3454400"/>
            <a:ext cx="3517900" cy="388938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</a:t>
            </a:r>
            <a:r>
              <a:rPr lang="lt-LT" dirty="0"/>
              <a:t> </a:t>
            </a:r>
            <a:r>
              <a:rPr lang="lt-LT" dirty="0" err="1"/>
              <a:t>edit</a:t>
            </a:r>
            <a:endParaRPr lang="lt-LT" dirty="0"/>
          </a:p>
        </p:txBody>
      </p:sp>
      <p:sp>
        <p:nvSpPr>
          <p:cNvPr id="76" name="Text Placeholder 75">
            <a:extLst>
              <a:ext uri="{FF2B5EF4-FFF2-40B4-BE49-F238E27FC236}">
                <a16:creationId xmlns:a16="http://schemas.microsoft.com/office/drawing/2014/main" id="{C5061A5D-BD41-4A98-8751-FE4FA5E41742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>
          <a:xfrm>
            <a:off x="1943100" y="3843338"/>
            <a:ext cx="3898900" cy="566737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77" name="Text Placeholder 73">
            <a:extLst>
              <a:ext uri="{FF2B5EF4-FFF2-40B4-BE49-F238E27FC236}">
                <a16:creationId xmlns:a16="http://schemas.microsoft.com/office/drawing/2014/main" id="{A1E6000D-7ECD-4FE2-A8A4-158EBBD0CF08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>
          <a:xfrm>
            <a:off x="1942343" y="4686300"/>
            <a:ext cx="3517900" cy="388938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</a:t>
            </a:r>
            <a:r>
              <a:rPr lang="lt-LT" dirty="0"/>
              <a:t> </a:t>
            </a:r>
            <a:r>
              <a:rPr lang="lt-LT" dirty="0" err="1"/>
              <a:t>edit</a:t>
            </a:r>
            <a:endParaRPr lang="lt-LT" dirty="0"/>
          </a:p>
        </p:txBody>
      </p:sp>
      <p:sp>
        <p:nvSpPr>
          <p:cNvPr id="78" name="Text Placeholder 75">
            <a:extLst>
              <a:ext uri="{FF2B5EF4-FFF2-40B4-BE49-F238E27FC236}">
                <a16:creationId xmlns:a16="http://schemas.microsoft.com/office/drawing/2014/main" id="{4F655580-A396-4FCE-861F-AAAFE6116F58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>
          <a:xfrm>
            <a:off x="1942343" y="5075238"/>
            <a:ext cx="3898900" cy="566737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79" name="Text Placeholder 73">
            <a:extLst>
              <a:ext uri="{FF2B5EF4-FFF2-40B4-BE49-F238E27FC236}">
                <a16:creationId xmlns:a16="http://schemas.microsoft.com/office/drawing/2014/main" id="{FD0A1EAF-2A4A-4759-939C-1346862FCFBC}"/>
              </a:ext>
            </a:extLst>
          </p:cNvPr>
          <p:cNvSpPr>
            <a:spLocks noGrp="1"/>
          </p:cNvSpPr>
          <p:nvPr>
            <p:ph type="body" sz="quarter" idx="59"/>
          </p:nvPr>
        </p:nvSpPr>
        <p:spPr>
          <a:xfrm>
            <a:off x="7488617" y="2119313"/>
            <a:ext cx="3517900" cy="388938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</a:t>
            </a:r>
            <a:r>
              <a:rPr lang="lt-LT" dirty="0"/>
              <a:t> </a:t>
            </a:r>
            <a:r>
              <a:rPr lang="lt-LT" dirty="0" err="1"/>
              <a:t>edit</a:t>
            </a:r>
            <a:endParaRPr lang="lt-LT" dirty="0"/>
          </a:p>
        </p:txBody>
      </p:sp>
      <p:sp>
        <p:nvSpPr>
          <p:cNvPr id="80" name="Text Placeholder 75">
            <a:extLst>
              <a:ext uri="{FF2B5EF4-FFF2-40B4-BE49-F238E27FC236}">
                <a16:creationId xmlns:a16="http://schemas.microsoft.com/office/drawing/2014/main" id="{0EA488FD-217D-474C-8CF2-383A7FCD5D01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>
          <a:xfrm>
            <a:off x="7488617" y="2508251"/>
            <a:ext cx="3898900" cy="566737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81" name="Text Placeholder 73">
            <a:extLst>
              <a:ext uri="{FF2B5EF4-FFF2-40B4-BE49-F238E27FC236}">
                <a16:creationId xmlns:a16="http://schemas.microsoft.com/office/drawing/2014/main" id="{3510E36B-B9AF-4DAC-8CC5-2C7CB59502E0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>
          <a:xfrm>
            <a:off x="7488617" y="3429000"/>
            <a:ext cx="3517900" cy="388938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</a:t>
            </a:r>
            <a:r>
              <a:rPr lang="lt-LT" dirty="0"/>
              <a:t> </a:t>
            </a:r>
            <a:r>
              <a:rPr lang="lt-LT" dirty="0" err="1"/>
              <a:t>edit</a:t>
            </a:r>
            <a:endParaRPr lang="lt-LT" dirty="0"/>
          </a:p>
        </p:txBody>
      </p:sp>
      <p:sp>
        <p:nvSpPr>
          <p:cNvPr id="82" name="Text Placeholder 75">
            <a:extLst>
              <a:ext uri="{FF2B5EF4-FFF2-40B4-BE49-F238E27FC236}">
                <a16:creationId xmlns:a16="http://schemas.microsoft.com/office/drawing/2014/main" id="{4B03CDF6-E1A3-4CBC-A303-E122088B8D00}"/>
              </a:ext>
            </a:extLst>
          </p:cNvPr>
          <p:cNvSpPr>
            <a:spLocks noGrp="1"/>
          </p:cNvSpPr>
          <p:nvPr>
            <p:ph type="body" sz="quarter" idx="62"/>
          </p:nvPr>
        </p:nvSpPr>
        <p:spPr>
          <a:xfrm>
            <a:off x="7488617" y="3817938"/>
            <a:ext cx="3898900" cy="566737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83" name="Text Placeholder 73">
            <a:extLst>
              <a:ext uri="{FF2B5EF4-FFF2-40B4-BE49-F238E27FC236}">
                <a16:creationId xmlns:a16="http://schemas.microsoft.com/office/drawing/2014/main" id="{8B27CD7F-88AA-445E-9F04-080A8218C056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7488617" y="4699000"/>
            <a:ext cx="3517900" cy="388938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</a:t>
            </a:r>
            <a:r>
              <a:rPr lang="lt-LT" dirty="0"/>
              <a:t> </a:t>
            </a:r>
            <a:r>
              <a:rPr lang="lt-LT" dirty="0" err="1"/>
              <a:t>edit</a:t>
            </a:r>
            <a:endParaRPr lang="lt-LT" dirty="0"/>
          </a:p>
        </p:txBody>
      </p:sp>
      <p:sp>
        <p:nvSpPr>
          <p:cNvPr id="84" name="Text Placeholder 75">
            <a:extLst>
              <a:ext uri="{FF2B5EF4-FFF2-40B4-BE49-F238E27FC236}">
                <a16:creationId xmlns:a16="http://schemas.microsoft.com/office/drawing/2014/main" id="{5357CB8B-BC59-4942-9218-0822B0122C07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7488617" y="5087938"/>
            <a:ext cx="3898900" cy="566737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85" name="Text Placeholder 73">
            <a:extLst>
              <a:ext uri="{FF2B5EF4-FFF2-40B4-BE49-F238E27FC236}">
                <a16:creationId xmlns:a16="http://schemas.microsoft.com/office/drawing/2014/main" id="{8AA5DD8C-B6D8-4F55-8040-9283044FAE44}"/>
              </a:ext>
            </a:extLst>
          </p:cNvPr>
          <p:cNvSpPr>
            <a:spLocks noGrp="1"/>
          </p:cNvSpPr>
          <p:nvPr>
            <p:ph type="body" sz="quarter" idx="65"/>
          </p:nvPr>
        </p:nvSpPr>
        <p:spPr>
          <a:xfrm>
            <a:off x="1936752" y="2119313"/>
            <a:ext cx="3517900" cy="388938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</a:t>
            </a:r>
            <a:r>
              <a:rPr lang="lt-LT" dirty="0"/>
              <a:t> </a:t>
            </a:r>
            <a:r>
              <a:rPr lang="lt-LT" dirty="0" err="1"/>
              <a:t>edit</a:t>
            </a:r>
            <a:endParaRPr lang="lt-LT" dirty="0"/>
          </a:p>
        </p:txBody>
      </p:sp>
      <p:sp>
        <p:nvSpPr>
          <p:cNvPr id="86" name="Text Placeholder 75">
            <a:extLst>
              <a:ext uri="{FF2B5EF4-FFF2-40B4-BE49-F238E27FC236}">
                <a16:creationId xmlns:a16="http://schemas.microsoft.com/office/drawing/2014/main" id="{EE2BB8F2-CDE0-4ED9-B2DB-0BC7AE7CEBE9}"/>
              </a:ext>
            </a:extLst>
          </p:cNvPr>
          <p:cNvSpPr>
            <a:spLocks noGrp="1"/>
          </p:cNvSpPr>
          <p:nvPr>
            <p:ph type="body" sz="quarter" idx="66"/>
          </p:nvPr>
        </p:nvSpPr>
        <p:spPr>
          <a:xfrm>
            <a:off x="1936752" y="2508251"/>
            <a:ext cx="3898900" cy="56673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90" name="Text Placeholder 89">
            <a:extLst>
              <a:ext uri="{FF2B5EF4-FFF2-40B4-BE49-F238E27FC236}">
                <a16:creationId xmlns:a16="http://schemas.microsoft.com/office/drawing/2014/main" id="{BFF3B1B1-17B9-4E6E-9549-908B5A063B81}"/>
              </a:ext>
            </a:extLst>
          </p:cNvPr>
          <p:cNvSpPr>
            <a:spLocks noGrp="1"/>
          </p:cNvSpPr>
          <p:nvPr>
            <p:ph type="body" sz="quarter" idx="67"/>
          </p:nvPr>
        </p:nvSpPr>
        <p:spPr>
          <a:xfrm>
            <a:off x="838200" y="406400"/>
            <a:ext cx="8483600" cy="1087438"/>
          </a:xfrm>
        </p:spPr>
        <p:txBody>
          <a:bodyPr>
            <a:normAutofit/>
          </a:bodyPr>
          <a:lstStyle>
            <a:lvl1pPr marL="0" indent="0">
              <a:buNone/>
              <a:defRPr sz="4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2404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ys blok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4F16D5A-B116-4742-AF27-FFBE57577D4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7" name="Picture 6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3C4C9487-D7BB-4622-AF55-47A8D400820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sp>
        <p:nvSpPr>
          <p:cNvPr id="28" name="Rectangle: Top Corners Rounded 27">
            <a:extLst>
              <a:ext uri="{FF2B5EF4-FFF2-40B4-BE49-F238E27FC236}">
                <a16:creationId xmlns:a16="http://schemas.microsoft.com/office/drawing/2014/main" id="{2007F459-E504-48C8-8D52-24D30D45FDF8}"/>
              </a:ext>
            </a:extLst>
          </p:cNvPr>
          <p:cNvSpPr/>
          <p:nvPr userDrawn="1"/>
        </p:nvSpPr>
        <p:spPr>
          <a:xfrm rot="10800000">
            <a:off x="8291781" y="3233056"/>
            <a:ext cx="2894833" cy="2721429"/>
          </a:xfrm>
          <a:prstGeom prst="round2Same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29" name="Rectangle: Top Corners Rounded 28">
            <a:extLst>
              <a:ext uri="{FF2B5EF4-FFF2-40B4-BE49-F238E27FC236}">
                <a16:creationId xmlns:a16="http://schemas.microsoft.com/office/drawing/2014/main" id="{8423A615-B017-491B-B4A8-CCA6E8339419}"/>
              </a:ext>
            </a:extLst>
          </p:cNvPr>
          <p:cNvSpPr/>
          <p:nvPr userDrawn="1"/>
        </p:nvSpPr>
        <p:spPr>
          <a:xfrm rot="10800000">
            <a:off x="4761030" y="3233056"/>
            <a:ext cx="2894833" cy="2721429"/>
          </a:xfrm>
          <a:prstGeom prst="round2Same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0" name="Rectangle: Top Corners Rounded 29">
            <a:extLst>
              <a:ext uri="{FF2B5EF4-FFF2-40B4-BE49-F238E27FC236}">
                <a16:creationId xmlns:a16="http://schemas.microsoft.com/office/drawing/2014/main" id="{FC69F289-8D44-4AC1-9026-BE8378E97521}"/>
              </a:ext>
            </a:extLst>
          </p:cNvPr>
          <p:cNvSpPr/>
          <p:nvPr userDrawn="1"/>
        </p:nvSpPr>
        <p:spPr>
          <a:xfrm rot="10800000">
            <a:off x="1142178" y="3238440"/>
            <a:ext cx="2894833" cy="2721429"/>
          </a:xfrm>
          <a:prstGeom prst="round2Same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1" name="Text Placeholder 20">
            <a:extLst>
              <a:ext uri="{FF2B5EF4-FFF2-40B4-BE49-F238E27FC236}">
                <a16:creationId xmlns:a16="http://schemas.microsoft.com/office/drawing/2014/main" id="{C1A5A243-293A-4DFF-B792-D625E17423D3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1157288" y="3618804"/>
            <a:ext cx="2879725" cy="595312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lt-LT" dirty="0" err="1"/>
              <a:t>Lorem</a:t>
            </a:r>
            <a:r>
              <a:rPr lang="lt-LT" dirty="0"/>
              <a:t> </a:t>
            </a:r>
            <a:r>
              <a:rPr lang="lt-LT" dirty="0" err="1"/>
              <a:t>ipsum</a:t>
            </a:r>
            <a:endParaRPr lang="lt-LT" dirty="0"/>
          </a:p>
        </p:txBody>
      </p:sp>
      <p:sp>
        <p:nvSpPr>
          <p:cNvPr id="32" name="Text Placeholder 22">
            <a:extLst>
              <a:ext uri="{FF2B5EF4-FFF2-40B4-BE49-F238E27FC236}">
                <a16:creationId xmlns:a16="http://schemas.microsoft.com/office/drawing/2014/main" id="{64CC7596-5F9A-4331-B235-6CA79B9D78C3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8299336" y="3618804"/>
            <a:ext cx="2879725" cy="595312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lt-LT" dirty="0" err="1"/>
              <a:t>Lorem</a:t>
            </a:r>
            <a:r>
              <a:rPr lang="lt-LT" dirty="0"/>
              <a:t> </a:t>
            </a:r>
            <a:r>
              <a:rPr lang="lt-LT" dirty="0" err="1"/>
              <a:t>ipsum</a:t>
            </a:r>
            <a:endParaRPr lang="lt-LT" dirty="0"/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EE7F9773-0DA5-4DB0-945C-DFBCB698F391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8417788" y="4268325"/>
            <a:ext cx="2642818" cy="1581604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lt-LT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dirty="0"/>
          </a:p>
        </p:txBody>
      </p:sp>
      <p:sp>
        <p:nvSpPr>
          <p:cNvPr id="34" name="Rectangle: Top Corners Rounded 33">
            <a:extLst>
              <a:ext uri="{FF2B5EF4-FFF2-40B4-BE49-F238E27FC236}">
                <a16:creationId xmlns:a16="http://schemas.microsoft.com/office/drawing/2014/main" id="{3186733F-4BF6-47EE-9476-0130825375A6}"/>
              </a:ext>
            </a:extLst>
          </p:cNvPr>
          <p:cNvSpPr/>
          <p:nvPr userDrawn="1"/>
        </p:nvSpPr>
        <p:spPr>
          <a:xfrm>
            <a:off x="1157288" y="953451"/>
            <a:ext cx="2879725" cy="2279606"/>
          </a:xfrm>
          <a:prstGeom prst="round2SameRect">
            <a:avLst/>
          </a:prstGeom>
          <a:blipFill dpi="0" rotWithShape="1">
            <a:blip r:embed="rId3"/>
            <a:srcRect/>
            <a:stretch>
              <a:fillRect l="-17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5" name="Rectangle: Top Corners Rounded 34">
            <a:extLst>
              <a:ext uri="{FF2B5EF4-FFF2-40B4-BE49-F238E27FC236}">
                <a16:creationId xmlns:a16="http://schemas.microsoft.com/office/drawing/2014/main" id="{F13C2B57-9C97-4BB6-BCF2-89CAF1700F54}"/>
              </a:ext>
            </a:extLst>
          </p:cNvPr>
          <p:cNvSpPr/>
          <p:nvPr userDrawn="1"/>
        </p:nvSpPr>
        <p:spPr>
          <a:xfrm>
            <a:off x="4758194" y="953451"/>
            <a:ext cx="2879725" cy="2279606"/>
          </a:xfrm>
          <a:prstGeom prst="round2Same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6" name="Rectangle: Top Corners Rounded 35">
            <a:extLst>
              <a:ext uri="{FF2B5EF4-FFF2-40B4-BE49-F238E27FC236}">
                <a16:creationId xmlns:a16="http://schemas.microsoft.com/office/drawing/2014/main" id="{F05A8726-E5D9-40A2-923C-8C3A8A18ED58}"/>
              </a:ext>
            </a:extLst>
          </p:cNvPr>
          <p:cNvSpPr/>
          <p:nvPr userDrawn="1"/>
        </p:nvSpPr>
        <p:spPr>
          <a:xfrm>
            <a:off x="8299338" y="953451"/>
            <a:ext cx="2879724" cy="2279606"/>
          </a:xfrm>
          <a:prstGeom prst="round2SameRect">
            <a:avLst/>
          </a:prstGeom>
          <a:blipFill dpi="0" rotWithShape="1">
            <a:blip r:embed="rId5"/>
            <a:srcRect/>
            <a:stretch>
              <a:fillRect l="-4000" r="-7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7" name="Text Placeholder 22">
            <a:extLst>
              <a:ext uri="{FF2B5EF4-FFF2-40B4-BE49-F238E27FC236}">
                <a16:creationId xmlns:a16="http://schemas.microsoft.com/office/drawing/2014/main" id="{44F8B622-E98A-4DB2-8524-3BF59E369FBA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>
          <a:xfrm>
            <a:off x="4754416" y="3624188"/>
            <a:ext cx="2879725" cy="595312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lt-LT" dirty="0" err="1"/>
              <a:t>Lorem</a:t>
            </a:r>
            <a:r>
              <a:rPr lang="lt-LT" dirty="0"/>
              <a:t> </a:t>
            </a:r>
            <a:r>
              <a:rPr lang="lt-LT" dirty="0" err="1"/>
              <a:t>ipsum</a:t>
            </a:r>
            <a:endParaRPr lang="lt-LT" dirty="0"/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51335CB1-681C-4B1A-8BDD-C9E845D1F8B6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872868" y="4273709"/>
            <a:ext cx="2642818" cy="1581604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lt-LT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dirty="0"/>
          </a:p>
        </p:txBody>
      </p:sp>
      <p:sp>
        <p:nvSpPr>
          <p:cNvPr id="39" name="Text Placeholder 25">
            <a:extLst>
              <a:ext uri="{FF2B5EF4-FFF2-40B4-BE49-F238E27FC236}">
                <a16:creationId xmlns:a16="http://schemas.microsoft.com/office/drawing/2014/main" id="{16936649-C44B-410F-9682-1300D1E94179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1268185" y="4214116"/>
            <a:ext cx="2642818" cy="1581604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lt-LT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156780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dė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03CBF04-27E7-455E-857A-3A472F4500E6}"/>
              </a:ext>
            </a:extLst>
          </p:cNvPr>
          <p:cNvSpPr/>
          <p:nvPr userDrawn="1"/>
        </p:nvSpPr>
        <p:spPr>
          <a:xfrm>
            <a:off x="-297456" y="346519"/>
            <a:ext cx="5993175" cy="1863566"/>
          </a:xfrm>
          <a:prstGeom prst="roundRect">
            <a:avLst/>
          </a:prstGeom>
          <a:solidFill>
            <a:srgbClr val="928DF2"/>
          </a:solidFill>
          <a:ln>
            <a:solidFill>
              <a:srgbClr val="928D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F4A960-B544-43E8-827E-B4DCC1234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647" y="625475"/>
            <a:ext cx="4798153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40B67E2-4DA3-4C5F-84FC-17FBB83BCFE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11" name="Picture 10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6451DA86-C175-4D96-B6FC-A99BFA78D9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sp>
        <p:nvSpPr>
          <p:cNvPr id="14" name="Text Placeholder 25">
            <a:extLst>
              <a:ext uri="{FF2B5EF4-FFF2-40B4-BE49-F238E27FC236}">
                <a16:creationId xmlns:a16="http://schemas.microsoft.com/office/drawing/2014/main" id="{61691524-18B2-4C1E-B77B-47856925E54B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586646" y="2744324"/>
            <a:ext cx="4798154" cy="1863565"/>
          </a:xfr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</a:lstStyle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lt-LT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lvl="1"/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Lorem ipsum</a:t>
            </a:r>
          </a:p>
          <a:p>
            <a:pPr lvl="1"/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Lorem ipsum</a:t>
            </a:r>
          </a:p>
          <a:p>
            <a:pPr lvl="1"/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Lorem ipsum</a:t>
            </a:r>
            <a:endParaRPr lang="lt-LT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746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aiškinimas+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276097E-A05E-4CDD-AAE2-36786FE50E1D}"/>
              </a:ext>
            </a:extLst>
          </p:cNvPr>
          <p:cNvSpPr/>
          <p:nvPr userDrawn="1"/>
        </p:nvSpPr>
        <p:spPr>
          <a:xfrm rot="2210865">
            <a:off x="996009" y="-3673000"/>
            <a:ext cx="6413468" cy="8973650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5C9F0E-6F4C-454D-8208-402E0A69A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0626"/>
            <a:ext cx="5257800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C6BFF2-6FEB-4924-965E-214E4267531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7" name="Picture 6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D87DD430-CA49-4BEE-A238-01D5D9B7776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sp>
        <p:nvSpPr>
          <p:cNvPr id="11" name="Rectangle: Top Corners Rounded 10">
            <a:extLst>
              <a:ext uri="{FF2B5EF4-FFF2-40B4-BE49-F238E27FC236}">
                <a16:creationId xmlns:a16="http://schemas.microsoft.com/office/drawing/2014/main" id="{E884F82E-7AFC-44A2-B217-47271D166D2D}"/>
              </a:ext>
            </a:extLst>
          </p:cNvPr>
          <p:cNvSpPr/>
          <p:nvPr userDrawn="1"/>
        </p:nvSpPr>
        <p:spPr>
          <a:xfrm rot="20470559">
            <a:off x="5782558" y="2622114"/>
            <a:ext cx="6378875" cy="5448925"/>
          </a:xfrm>
          <a:prstGeom prst="round2SameRect">
            <a:avLst/>
          </a:prstGeom>
          <a:blipFill dpi="0" rotWithShape="0">
            <a:blip r:embed="rId3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01907AB0-1028-4B05-91C8-B68C8D964B06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>
          <a:xfrm>
            <a:off x="838200" y="1973263"/>
            <a:ext cx="5257800" cy="1455737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3507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ąraš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Top Corners Rounded 8">
            <a:extLst>
              <a:ext uri="{FF2B5EF4-FFF2-40B4-BE49-F238E27FC236}">
                <a16:creationId xmlns:a16="http://schemas.microsoft.com/office/drawing/2014/main" id="{8D85B252-4009-4B84-B7BF-7350C76AC452}"/>
              </a:ext>
            </a:extLst>
          </p:cNvPr>
          <p:cNvSpPr/>
          <p:nvPr userDrawn="1"/>
        </p:nvSpPr>
        <p:spPr>
          <a:xfrm rot="5400000">
            <a:off x="7915809" y="779314"/>
            <a:ext cx="654076" cy="4919271"/>
          </a:xfrm>
          <a:prstGeom prst="round2SameRect">
            <a:avLst/>
          </a:prstGeom>
          <a:solidFill>
            <a:srgbClr val="928DF2"/>
          </a:soli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0" name="Rectangle: Top Corners Rounded 9">
            <a:extLst>
              <a:ext uri="{FF2B5EF4-FFF2-40B4-BE49-F238E27FC236}">
                <a16:creationId xmlns:a16="http://schemas.microsoft.com/office/drawing/2014/main" id="{F1FFC5A0-20F3-4195-BC66-BF6F99428C3E}"/>
              </a:ext>
            </a:extLst>
          </p:cNvPr>
          <p:cNvSpPr/>
          <p:nvPr userDrawn="1"/>
        </p:nvSpPr>
        <p:spPr>
          <a:xfrm rot="5400000">
            <a:off x="7910705" y="-114023"/>
            <a:ext cx="654076" cy="4929479"/>
          </a:xfrm>
          <a:prstGeom prst="round2SameRect">
            <a:avLst/>
          </a:prstGeom>
          <a:solidFill>
            <a:srgbClr val="928DF2"/>
          </a:soli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7813F36-D179-41B4-B298-EB62460824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74" r="21474"/>
          <a:stretch/>
        </p:blipFill>
        <p:spPr>
          <a:xfrm>
            <a:off x="0" y="0"/>
            <a:ext cx="5872144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8055655-4852-40A2-B296-907025BB51E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6" name="Picture 5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685431B3-2F32-4D4C-B5F4-3DF76806F44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sp>
        <p:nvSpPr>
          <p:cNvPr id="7" name="Rectangle: Top Corners Rounded 6">
            <a:extLst>
              <a:ext uri="{FF2B5EF4-FFF2-40B4-BE49-F238E27FC236}">
                <a16:creationId xmlns:a16="http://schemas.microsoft.com/office/drawing/2014/main" id="{5138F9DA-BE12-4B25-AE56-31578C4FD4C8}"/>
              </a:ext>
            </a:extLst>
          </p:cNvPr>
          <p:cNvSpPr/>
          <p:nvPr userDrawn="1"/>
        </p:nvSpPr>
        <p:spPr>
          <a:xfrm rot="5400000">
            <a:off x="7960275" y="2662061"/>
            <a:ext cx="654076" cy="4830339"/>
          </a:xfrm>
          <a:prstGeom prst="round2SameRect">
            <a:avLst/>
          </a:prstGeom>
          <a:solidFill>
            <a:srgbClr val="928DF2"/>
          </a:soli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8" name="Rectangle: Top Corners Rounded 7">
            <a:extLst>
              <a:ext uri="{FF2B5EF4-FFF2-40B4-BE49-F238E27FC236}">
                <a16:creationId xmlns:a16="http://schemas.microsoft.com/office/drawing/2014/main" id="{03317C8D-B68F-47D6-9DFE-8091AF968A0F}"/>
              </a:ext>
            </a:extLst>
          </p:cNvPr>
          <p:cNvSpPr/>
          <p:nvPr userDrawn="1"/>
        </p:nvSpPr>
        <p:spPr>
          <a:xfrm rot="5400000">
            <a:off x="7955961" y="1709237"/>
            <a:ext cx="654076" cy="4838968"/>
          </a:xfrm>
          <a:prstGeom prst="round2SameRect">
            <a:avLst/>
          </a:prstGeom>
          <a:solidFill>
            <a:srgbClr val="928DF2"/>
          </a:soli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5C1CD008-34FC-4905-9ECF-25E3136C034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2600" y="746971"/>
            <a:ext cx="4013200" cy="942129"/>
          </a:xfrm>
        </p:spPr>
        <p:txBody>
          <a:bodyPr>
            <a:normAutofit/>
          </a:bodyPr>
          <a:lstStyle>
            <a:lvl1pPr marL="0" indent="0">
              <a:buNone/>
              <a:defRPr sz="40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ABC95768-E3F7-464C-8DD8-5D3C31CCA2B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6000" y="2200274"/>
            <a:ext cx="3340100" cy="417513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22" name="Text Placeholder 20">
            <a:extLst>
              <a:ext uri="{FF2B5EF4-FFF2-40B4-BE49-F238E27FC236}">
                <a16:creationId xmlns:a16="http://schemas.microsoft.com/office/drawing/2014/main" id="{D8EF8D20-B2DA-426F-9D68-125063B9F42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6000" y="3087704"/>
            <a:ext cx="3340100" cy="417513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A6C5A137-9F46-4E28-98BA-3AA68B7544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0" y="3976706"/>
            <a:ext cx="3340100" cy="417513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25" name="Text Placeholder 20">
            <a:extLst>
              <a:ext uri="{FF2B5EF4-FFF2-40B4-BE49-F238E27FC236}">
                <a16:creationId xmlns:a16="http://schemas.microsoft.com/office/drawing/2014/main" id="{2589DF14-102C-4C30-905F-3E280CF535C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0" y="4913549"/>
            <a:ext cx="3340100" cy="417513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B9974AB3-60F4-44E9-9E71-8AE5DD164B2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00" y="747713"/>
            <a:ext cx="5092700" cy="98107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…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553455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ąraša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Top Corners Rounded 7">
            <a:extLst>
              <a:ext uri="{FF2B5EF4-FFF2-40B4-BE49-F238E27FC236}">
                <a16:creationId xmlns:a16="http://schemas.microsoft.com/office/drawing/2014/main" id="{585A3845-AFD2-4EC6-8097-BD712AF715B4}"/>
              </a:ext>
            </a:extLst>
          </p:cNvPr>
          <p:cNvSpPr/>
          <p:nvPr userDrawn="1"/>
        </p:nvSpPr>
        <p:spPr>
          <a:xfrm rot="16200000">
            <a:off x="2839286" y="292880"/>
            <a:ext cx="654076" cy="5233777"/>
          </a:xfrm>
          <a:prstGeom prst="round2SameRect">
            <a:avLst/>
          </a:prstGeom>
          <a:solidFill>
            <a:schemeClr val="tx2"/>
          </a:solidFill>
          <a:ln w="222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9" name="Rectangle: Top Corners Rounded 8">
            <a:extLst>
              <a:ext uri="{FF2B5EF4-FFF2-40B4-BE49-F238E27FC236}">
                <a16:creationId xmlns:a16="http://schemas.microsoft.com/office/drawing/2014/main" id="{51F43316-CDE0-43E2-86A0-A5F46065FFAE}"/>
              </a:ext>
            </a:extLst>
          </p:cNvPr>
          <p:cNvSpPr/>
          <p:nvPr userDrawn="1"/>
        </p:nvSpPr>
        <p:spPr>
          <a:xfrm rot="16200000">
            <a:off x="2839284" y="1251819"/>
            <a:ext cx="654076" cy="5233775"/>
          </a:xfrm>
          <a:prstGeom prst="round2SameRect">
            <a:avLst/>
          </a:prstGeom>
          <a:solidFill>
            <a:schemeClr val="tx2"/>
          </a:solidFill>
          <a:ln w="222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0" name="Rectangle: Top Corners Rounded 9">
            <a:extLst>
              <a:ext uri="{FF2B5EF4-FFF2-40B4-BE49-F238E27FC236}">
                <a16:creationId xmlns:a16="http://schemas.microsoft.com/office/drawing/2014/main" id="{E622F46F-BC22-4EE7-B646-1B39E59260E2}"/>
              </a:ext>
            </a:extLst>
          </p:cNvPr>
          <p:cNvSpPr/>
          <p:nvPr userDrawn="1"/>
        </p:nvSpPr>
        <p:spPr>
          <a:xfrm rot="16200000">
            <a:off x="2839285" y="2193453"/>
            <a:ext cx="654076" cy="5233775"/>
          </a:xfrm>
          <a:prstGeom prst="round2SameRect">
            <a:avLst/>
          </a:prstGeom>
          <a:solidFill>
            <a:schemeClr val="tx2"/>
          </a:solidFill>
          <a:ln w="222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6BDF7F3-0569-47C1-8C82-6FF8190485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16" r="32084"/>
          <a:stretch/>
        </p:blipFill>
        <p:spPr>
          <a:xfrm>
            <a:off x="5783211" y="0"/>
            <a:ext cx="6408789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DD9A4E7-081E-4472-8209-AE596160A42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7" name="Picture 6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A691C48D-D647-44EA-B28A-C43E37F0DAB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sp>
        <p:nvSpPr>
          <p:cNvPr id="16" name="Text Placeholder 20">
            <a:extLst>
              <a:ext uri="{FF2B5EF4-FFF2-40B4-BE49-F238E27FC236}">
                <a16:creationId xmlns:a16="http://schemas.microsoft.com/office/drawing/2014/main" id="{1FD31B75-BE3C-48D2-A21A-123B21A9882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71684" y="2754316"/>
            <a:ext cx="3340100" cy="417513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17" name="Text Placeholder 20">
            <a:extLst>
              <a:ext uri="{FF2B5EF4-FFF2-40B4-BE49-F238E27FC236}">
                <a16:creationId xmlns:a16="http://schemas.microsoft.com/office/drawing/2014/main" id="{223C770C-F5EF-4224-A11F-CCB5154D626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71684" y="3695476"/>
            <a:ext cx="3340100" cy="417513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18" name="Text Placeholder 20">
            <a:extLst>
              <a:ext uri="{FF2B5EF4-FFF2-40B4-BE49-F238E27FC236}">
                <a16:creationId xmlns:a16="http://schemas.microsoft.com/office/drawing/2014/main" id="{F529C8AD-34F0-4524-9719-61B27ECDA8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82228" y="4651853"/>
            <a:ext cx="3340100" cy="417513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8E448AC8-9F7F-4173-B75F-53D3669EE8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9434" y="620295"/>
            <a:ext cx="4013200" cy="942129"/>
          </a:xfrm>
        </p:spPr>
        <p:txBody>
          <a:bodyPr>
            <a:normAutofit/>
          </a:bodyPr>
          <a:lstStyle>
            <a:lvl1pPr marL="0" indent="0">
              <a:buNone/>
              <a:defRPr sz="4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093583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raša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3785FEC-FF3E-42DE-AB8B-E2838BB7D10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10" name="Picture 9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87C24FCC-602E-42F0-8131-A57FEE79F3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sp>
        <p:nvSpPr>
          <p:cNvPr id="16" name="Text Placeholder 25">
            <a:extLst>
              <a:ext uri="{FF2B5EF4-FFF2-40B4-BE49-F238E27FC236}">
                <a16:creationId xmlns:a16="http://schemas.microsoft.com/office/drawing/2014/main" id="{8D728FA2-86B3-4E45-B261-25F3F85EB464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7929602" y="4320654"/>
            <a:ext cx="2642818" cy="1581604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</a:lstStyle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lt-LT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dirty="0"/>
          </a:p>
        </p:txBody>
      </p:sp>
      <p:sp>
        <p:nvSpPr>
          <p:cNvPr id="17" name="Text Placeholder 18">
            <a:extLst>
              <a:ext uri="{FF2B5EF4-FFF2-40B4-BE49-F238E27FC236}">
                <a16:creationId xmlns:a16="http://schemas.microsoft.com/office/drawing/2014/main" id="{77B477E7-681F-41FA-9397-A16BB3C8B4F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6221" y="497358"/>
            <a:ext cx="4013200" cy="942129"/>
          </a:xfrm>
        </p:spPr>
        <p:txBody>
          <a:bodyPr>
            <a:normAutofit/>
          </a:bodyPr>
          <a:lstStyle>
            <a:lvl1pPr marL="0" indent="0">
              <a:buNone/>
              <a:defRPr sz="4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351434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EC81776-D7D6-4B2C-981B-C60C2985411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7" name="Picture 6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1714920F-A922-4E45-B408-4FDF76ADA3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sp>
        <p:nvSpPr>
          <p:cNvPr id="8" name="Text Placeholder 18">
            <a:extLst>
              <a:ext uri="{FF2B5EF4-FFF2-40B4-BE49-F238E27FC236}">
                <a16:creationId xmlns:a16="http://schemas.microsoft.com/office/drawing/2014/main" id="{35BA0C64-58C9-4E9D-8EB1-3950067A4C7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9434" y="620295"/>
            <a:ext cx="4013200" cy="942129"/>
          </a:xfrm>
        </p:spPr>
        <p:txBody>
          <a:bodyPr>
            <a:normAutofit/>
          </a:bodyPr>
          <a:lstStyle>
            <a:lvl1pPr marL="0" indent="0">
              <a:buNone/>
              <a:defRPr sz="4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041327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747076-D634-4B92-9044-E660D2B4F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1EA0C0-C294-4BAA-9D21-970C3447BF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t-LT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83D0C4-C8B3-44E5-9365-D9CF164311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6161E-1365-49DB-8338-4B6582F1267A}" type="datetimeFigureOut">
              <a:rPr lang="lt-LT" smtClean="0"/>
              <a:t>2022-12-28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BBE64-F853-4950-8853-56D1B7D73A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E0C48-58A5-4AF2-8E5B-0DAF1E466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D3E7E-0E75-4264-ADF2-2472B0DEBEB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52294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www.lrt.lt/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www.topocentras.lt/" TargetMode="Externa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s://commission.europa.eu/energy-climate-change-environment/standards-tools-and-labels/products-labelling-rules-and-requirements/energy-label-and-ecodesign/about_en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, column&#10;&#10;Description automatically generated">
            <a:extLst>
              <a:ext uri="{FF2B5EF4-FFF2-40B4-BE49-F238E27FC236}">
                <a16:creationId xmlns:a16="http://schemas.microsoft.com/office/drawing/2014/main" id="{8EF59217-1FEF-4614-9377-59F0E9B960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76"/>
          <a:stretch/>
        </p:blipFill>
        <p:spPr>
          <a:xfrm>
            <a:off x="0" y="0"/>
            <a:ext cx="12467967" cy="6937651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62273B4-A584-4530-A91B-F42028671F59}"/>
              </a:ext>
            </a:extLst>
          </p:cNvPr>
          <p:cNvSpPr/>
          <p:nvPr/>
        </p:nvSpPr>
        <p:spPr>
          <a:xfrm rot="21067446">
            <a:off x="991395" y="-1047209"/>
            <a:ext cx="2173229" cy="2253721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6" name="Picture 5" descr="A picture containing icon&#10;&#10;Description automatically generated">
            <a:extLst>
              <a:ext uri="{FF2B5EF4-FFF2-40B4-BE49-F238E27FC236}">
                <a16:creationId xmlns:a16="http://schemas.microsoft.com/office/drawing/2014/main" id="{0E53616E-2C5E-4F2E-9415-439789511B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3314" y="211734"/>
            <a:ext cx="1495491" cy="617051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5F91E7E-1B63-4428-A9A7-ED29713C801F}"/>
              </a:ext>
            </a:extLst>
          </p:cNvPr>
          <p:cNvSpPr/>
          <p:nvPr/>
        </p:nvSpPr>
        <p:spPr>
          <a:xfrm rot="552471">
            <a:off x="629541" y="3972376"/>
            <a:ext cx="2347660" cy="3395081"/>
          </a:xfrm>
          <a:prstGeom prst="roundRect">
            <a:avLst/>
          </a:prstGeom>
          <a:solidFill>
            <a:srgbClr val="928DF2"/>
          </a:solidFill>
          <a:ln>
            <a:solidFill>
              <a:srgbClr val="928D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2622068-EAB8-494D-B6F1-247D9D11B136}"/>
              </a:ext>
            </a:extLst>
          </p:cNvPr>
          <p:cNvSpPr/>
          <p:nvPr/>
        </p:nvSpPr>
        <p:spPr>
          <a:xfrm rot="552471">
            <a:off x="3960570" y="4516531"/>
            <a:ext cx="2347660" cy="3395081"/>
          </a:xfrm>
          <a:prstGeom prst="roundRect">
            <a:avLst/>
          </a:prstGeom>
          <a:solidFill>
            <a:srgbClr val="928DF2"/>
          </a:solidFill>
          <a:ln>
            <a:solidFill>
              <a:srgbClr val="928D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E87D8DA-2E58-4173-B433-45E64EAC17CB}"/>
              </a:ext>
            </a:extLst>
          </p:cNvPr>
          <p:cNvSpPr/>
          <p:nvPr/>
        </p:nvSpPr>
        <p:spPr>
          <a:xfrm rot="552471">
            <a:off x="1733319" y="4238974"/>
            <a:ext cx="3366837" cy="3395081"/>
          </a:xfrm>
          <a:prstGeom prst="roundRect">
            <a:avLst/>
          </a:prstGeom>
          <a:solidFill>
            <a:srgbClr val="928DF2"/>
          </a:solidFill>
          <a:ln>
            <a:solidFill>
              <a:srgbClr val="928D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30D1416C-CE6B-4EA1-95E2-F688BB7A205F}"/>
              </a:ext>
            </a:extLst>
          </p:cNvPr>
          <p:cNvSpPr txBox="1">
            <a:spLocks/>
          </p:cNvSpPr>
          <p:nvPr/>
        </p:nvSpPr>
        <p:spPr>
          <a:xfrm>
            <a:off x="1056802" y="4860388"/>
            <a:ext cx="4958461" cy="13536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lt-LT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500"/>
              </a:lnSpc>
            </a:pPr>
            <a:r>
              <a:rPr lang="en-US" sz="4000" b="1" dirty="0" err="1">
                <a:solidFill>
                  <a:schemeClr val="bg1"/>
                </a:solidFill>
              </a:rPr>
              <a:t>Atsakingas</a:t>
            </a:r>
            <a:r>
              <a:rPr lang="en-US" sz="4000" b="1" dirty="0">
                <a:solidFill>
                  <a:schemeClr val="bg1"/>
                </a:solidFill>
              </a:rPr>
              <a:t> </a:t>
            </a:r>
            <a:r>
              <a:rPr lang="en-US" sz="4000" b="1" dirty="0" err="1">
                <a:solidFill>
                  <a:schemeClr val="bg1"/>
                </a:solidFill>
              </a:rPr>
              <a:t>energijos</a:t>
            </a:r>
            <a:r>
              <a:rPr lang="en-US" sz="4000" b="1" dirty="0">
                <a:solidFill>
                  <a:schemeClr val="bg1"/>
                </a:solidFill>
              </a:rPr>
              <a:t> </a:t>
            </a:r>
            <a:r>
              <a:rPr lang="en-US" sz="4000" b="1" dirty="0" err="1">
                <a:solidFill>
                  <a:schemeClr val="bg1"/>
                </a:solidFill>
              </a:rPr>
              <a:t>naudojimas</a:t>
            </a:r>
            <a:endParaRPr lang="lt-LT" sz="4000" b="1" dirty="0">
              <a:solidFill>
                <a:schemeClr val="bg1"/>
              </a:solidFill>
            </a:endParaRPr>
          </a:p>
        </p:txBody>
      </p:sp>
      <p:sp>
        <p:nvSpPr>
          <p:cNvPr id="11" name="Text Placeholder 1">
            <a:extLst>
              <a:ext uri="{FF2B5EF4-FFF2-40B4-BE49-F238E27FC236}">
                <a16:creationId xmlns:a16="http://schemas.microsoft.com/office/drawing/2014/main" id="{D76C00F1-250A-401D-9DF3-A644B66E04CA}"/>
              </a:ext>
            </a:extLst>
          </p:cNvPr>
          <p:cNvSpPr txBox="1">
            <a:spLocks/>
          </p:cNvSpPr>
          <p:nvPr/>
        </p:nvSpPr>
        <p:spPr>
          <a:xfrm>
            <a:off x="1148425" y="5955264"/>
            <a:ext cx="5480467" cy="491782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4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4"/>
              </a:buBlip>
              <a:defRPr sz="4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4"/>
              </a:buBlip>
              <a:defRPr sz="4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4"/>
              </a:buBlip>
              <a:defRPr sz="4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4"/>
              </a:buBlip>
              <a:defRPr sz="4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endParaRPr lang="lt-LT" sz="14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183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8480612-1D06-4BB6-BF55-7D7FE9F4ED0C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346480" y="6033551"/>
            <a:ext cx="9093758" cy="66870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lt-LT" sz="1200" dirty="0">
                <a:solidFill>
                  <a:srgbClr val="002060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1 pav. </a:t>
            </a:r>
            <a:r>
              <a:rPr lang="en-US" sz="1200" dirty="0">
                <a:solidFill>
                  <a:srgbClr val="002060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Per </a:t>
            </a:r>
            <a:r>
              <a:rPr lang="en-US" sz="1200" dirty="0" err="1">
                <a:solidFill>
                  <a:srgbClr val="002060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kiek</a:t>
            </a:r>
            <a:r>
              <a:rPr lang="en-US" sz="1200" dirty="0">
                <a:solidFill>
                  <a:srgbClr val="002060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2060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laiko</a:t>
            </a:r>
            <a:r>
              <a:rPr lang="en-US" sz="1200" dirty="0">
                <a:solidFill>
                  <a:srgbClr val="002060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2060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prietaisas</a:t>
            </a:r>
            <a:r>
              <a:rPr lang="en-US" sz="1200" dirty="0">
                <a:solidFill>
                  <a:srgbClr val="002060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2060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sunaudos</a:t>
            </a:r>
            <a:r>
              <a:rPr lang="en-US" sz="1200" dirty="0">
                <a:solidFill>
                  <a:srgbClr val="002060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1 </a:t>
            </a:r>
            <a:r>
              <a:rPr lang="lt-LT" sz="1200" dirty="0">
                <a:solidFill>
                  <a:srgbClr val="002060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kilovatvalandę (</a:t>
            </a:r>
            <a:r>
              <a:rPr lang="en-US" sz="1200" dirty="0">
                <a:solidFill>
                  <a:srgbClr val="002060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1 kWh) </a:t>
            </a:r>
            <a:r>
              <a:rPr lang="en-US" sz="1200" dirty="0" err="1">
                <a:solidFill>
                  <a:srgbClr val="002060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energijos</a:t>
            </a:r>
            <a:r>
              <a:rPr lang="en-US" sz="1200" dirty="0">
                <a:solidFill>
                  <a:srgbClr val="002060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? </a:t>
            </a:r>
            <a:r>
              <a:rPr lang="en-US" sz="1200" dirty="0">
                <a:solidFill>
                  <a:srgbClr val="002060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  <a:hlinkClick r:id="rId2"/>
              </a:rPr>
              <a:t>https://www.lrt.lt/</a:t>
            </a:r>
            <a:r>
              <a:rPr lang="en-US" sz="1200" dirty="0">
                <a:solidFill>
                  <a:srgbClr val="002060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. </a:t>
            </a:r>
            <a:endParaRPr lang="en-US" sz="1200" dirty="0">
              <a:effectLst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2" name="Picture 1" descr="Chart, bar chart&#10;&#10;Description automatically generated">
            <a:extLst>
              <a:ext uri="{FF2B5EF4-FFF2-40B4-BE49-F238E27FC236}">
                <a16:creationId xmlns:a16="http://schemas.microsoft.com/office/drawing/2014/main" id="{79649AEC-2A5C-2E86-9E3D-581BA0C30D2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214" y="1047750"/>
            <a:ext cx="9951874" cy="4762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099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8480612-1D06-4BB6-BF55-7D7FE9F4ED0C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9277351" y="5142302"/>
            <a:ext cx="2227656" cy="9421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dirty="0"/>
              <a:t>2 pav. </a:t>
            </a:r>
            <a:r>
              <a:rPr lang="lt-LT" sz="1200" dirty="0"/>
              <a:t>Energetinio efektyvumo etiketės pavyzdžiai: </a:t>
            </a:r>
            <a:r>
              <a:rPr lang="lt-LT" sz="1200" dirty="0">
                <a:hlinkClick r:id="rId2"/>
              </a:rPr>
              <a:t>https://www.topocentras.lt</a:t>
            </a:r>
            <a:r>
              <a:rPr lang="lt-LT" sz="1200" dirty="0"/>
              <a:t>. 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D3BCAEC-DCA6-4D57-87C8-61BC2A0535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6219" y="284022"/>
            <a:ext cx="10837837" cy="942129"/>
          </a:xfrm>
        </p:spPr>
        <p:txBody>
          <a:bodyPr>
            <a:normAutofit/>
          </a:bodyPr>
          <a:lstStyle/>
          <a:p>
            <a:r>
              <a:rPr lang="lt-LT" dirty="0"/>
              <a:t>Kuris yra efektyvesnis?</a:t>
            </a:r>
            <a:endParaRPr lang="lt-LT" baseline="-25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6AF82FC-AE9E-004E-0671-1B9D0FDC7E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5494" y="1409841"/>
            <a:ext cx="2473857" cy="467459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8C6DA9F1-BAD1-776C-2117-542943650BF7}"/>
              </a:ext>
            </a:extLst>
          </p:cNvPr>
          <p:cNvSpPr txBox="1">
            <a:spLocks/>
          </p:cNvSpPr>
          <p:nvPr/>
        </p:nvSpPr>
        <p:spPr>
          <a:xfrm>
            <a:off x="1815104" y="1138968"/>
            <a:ext cx="2954635" cy="32148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lt-LT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(A)Televizorius, UHD, 43"</a:t>
            </a:r>
            <a:endParaRPr lang="lt-LT" sz="1600" dirty="0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E7825A2E-3940-6148-33E4-B93C88998DBC}"/>
              </a:ext>
            </a:extLst>
          </p:cNvPr>
          <p:cNvSpPr txBox="1">
            <a:spLocks/>
          </p:cNvSpPr>
          <p:nvPr/>
        </p:nvSpPr>
        <p:spPr>
          <a:xfrm>
            <a:off x="6185333" y="1138968"/>
            <a:ext cx="2954635" cy="32148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lt-LT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(B) Televizorius, LED, 43"</a:t>
            </a:r>
            <a:endParaRPr lang="lt-LT" sz="1600" dirty="0"/>
          </a:p>
        </p:txBody>
      </p:sp>
      <p:pic>
        <p:nvPicPr>
          <p:cNvPr id="9" name="Picture 8" descr="Chart&#10;&#10;Description automatically generated">
            <a:extLst>
              <a:ext uri="{FF2B5EF4-FFF2-40B4-BE49-F238E27FC236}">
                <a16:creationId xmlns:a16="http://schemas.microsoft.com/office/drawing/2014/main" id="{FA83D8A6-5113-02B5-7EFE-C88A18C5C9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8822" y="1460452"/>
            <a:ext cx="2227656" cy="46392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0568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D3BCAEC-DCA6-4D57-87C8-61BC2A0535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6219" y="284022"/>
            <a:ext cx="10837837" cy="942129"/>
          </a:xfrm>
        </p:spPr>
        <p:txBody>
          <a:bodyPr>
            <a:normAutofit fontScale="92500"/>
          </a:bodyPr>
          <a:lstStyle/>
          <a:p>
            <a:r>
              <a:rPr lang="en-US" dirty="0"/>
              <a:t>ES </a:t>
            </a:r>
            <a:r>
              <a:rPr lang="lt-LT" dirty="0"/>
              <a:t>energijos vartojimo efektyvumo žymėjimas</a:t>
            </a:r>
            <a:endParaRPr lang="lt-LT" baseline="-25000" dirty="0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8C6DA9F1-BAD1-776C-2117-542943650BF7}"/>
              </a:ext>
            </a:extLst>
          </p:cNvPr>
          <p:cNvSpPr txBox="1">
            <a:spLocks/>
          </p:cNvSpPr>
          <p:nvPr/>
        </p:nvSpPr>
        <p:spPr>
          <a:xfrm>
            <a:off x="542925" y="1600200"/>
            <a:ext cx="10837837" cy="4591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lt-LT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Europos Sąjungoje daugelis kasdienio naudojimo buitinių prekių yra ženklinamos ir projektuojamos taip, kad atitiktų minimalius energinio efektyvumo standartus. Nuo 2021 m. rugsėjo 1 d. elektros lemputės ir šviestuvai turi būti ženklinami pagal energijos vartojimo efektyvumo skalės sistemą nuo A iki G klasės.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lt-LT" sz="1800" dirty="0">
              <a:solidFill>
                <a:srgbClr val="002060"/>
              </a:solidFill>
              <a:effectLst/>
              <a:latin typeface="Arial" panose="020B0604020202020204" pitchFamily="34" charset="0"/>
              <a:ea typeface="DengXian" panose="02010600030101010101" pitchFamily="2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lt-LT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Šiuo metu yra taikoma nauja energijos vartojimo efektyvumo skalės sistema vietoj anksčiau naudotų A+++–D klasių (be ženklo „+").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lt-LT" sz="1800" dirty="0">
              <a:solidFill>
                <a:srgbClr val="002060"/>
              </a:solidFill>
              <a:effectLst/>
              <a:latin typeface="Arial" panose="020B0604020202020204" pitchFamily="34" charset="0"/>
              <a:ea typeface="DengXian" panose="02010600030101010101" pitchFamily="2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lt-LT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Ženklinimo reikalavimai taikomi: šaldytuvams, indaplovėms, skalbimo mašinoms, televizoriams, šviestuvams ir kt.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lt-LT" sz="1800" dirty="0">
              <a:solidFill>
                <a:srgbClr val="002060"/>
              </a:solidFill>
              <a:effectLst/>
              <a:latin typeface="Arial" panose="020B0604020202020204" pitchFamily="34" charset="0"/>
              <a:ea typeface="DengXian" panose="02010600030101010101" pitchFamily="2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lt-LT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ES energijos vartojimo efektyvumo etiketės patvirtina, kad prietaisas veikia, yra patvarus ir jo poveikis aplinkai įvertintas. </a:t>
            </a:r>
          </a:p>
        </p:txBody>
      </p:sp>
    </p:spTree>
    <p:extLst>
      <p:ext uri="{BB962C8B-B14F-4D97-AF65-F5344CB8AC3E}">
        <p14:creationId xmlns:p14="http://schemas.microsoft.com/office/powerpoint/2010/main" val="1906411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8480612-1D06-4BB6-BF55-7D7FE9F4ED0C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346480" y="6033551"/>
            <a:ext cx="9093758" cy="66870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200" dirty="0">
                <a:solidFill>
                  <a:srgbClr val="002060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lt-LT" sz="1200" dirty="0">
                <a:solidFill>
                  <a:srgbClr val="002060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pav. </a:t>
            </a:r>
            <a:r>
              <a:rPr lang="en-US" sz="1200" dirty="0">
                <a:solidFill>
                  <a:srgbClr val="002060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About the energy label and </a:t>
            </a:r>
            <a:r>
              <a:rPr lang="en-US" sz="1200" dirty="0" err="1">
                <a:solidFill>
                  <a:srgbClr val="002060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ecodesign</a:t>
            </a:r>
            <a:r>
              <a:rPr lang="en-US" sz="1200" dirty="0">
                <a:solidFill>
                  <a:srgbClr val="002060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en-US" sz="1200" dirty="0">
                <a:solidFill>
                  <a:srgbClr val="002060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  <a:hlinkClick r:id="rId2"/>
              </a:rPr>
              <a:t>https://commission.europa.eu/energy-climate-change-environment/standards-tools-and-labels/products-labelling-rules-and-requirements/energy-label-and-ecodesign/about_en</a:t>
            </a:r>
            <a:r>
              <a:rPr lang="en-US" sz="1200" dirty="0">
                <a:solidFill>
                  <a:srgbClr val="002060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. </a:t>
            </a:r>
            <a:endParaRPr lang="en-US" sz="1200" dirty="0">
              <a:effectLst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2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CC076C34-6A91-B3B3-9F0E-594FE42792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18" y="409575"/>
            <a:ext cx="8629631" cy="56057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9594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C0C0C"/>
      </a:dk1>
      <a:lt1>
        <a:srgbClr val="FFFFFF"/>
      </a:lt1>
      <a:dk2>
        <a:srgbClr val="172E62"/>
      </a:dk2>
      <a:lt2>
        <a:srgbClr val="928DF2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Energysmartstart 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190751af-2442-49a7-b7b9-9f0bcce858c9}" enabled="1" method="Privileged" siteId="{ea88e983-d65a-47b3-adb4-3e1c6d2110d2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204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Agnė Gaižauskaitė</dc:creator>
  <cp:lastModifiedBy>Agnė Gaižauskaitė</cp:lastModifiedBy>
  <cp:revision>10</cp:revision>
  <dcterms:created xsi:type="dcterms:W3CDTF">2022-11-07T08:56:14Z</dcterms:created>
  <dcterms:modified xsi:type="dcterms:W3CDTF">2022-12-28T12:25:45Z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90751af-2442-49a7-b7b9-9f0bcce858c9_Enabled">
    <vt:lpwstr>true</vt:lpwstr>
  </property>
  <property fmtid="{D5CDD505-2E9C-101B-9397-08002B2CF9AE}" pid="3" name="MSIP_Label_190751af-2442-49a7-b7b9-9f0bcce858c9_SetDate">
    <vt:lpwstr>2022-11-07T12:33:01Z</vt:lpwstr>
  </property>
  <property fmtid="{D5CDD505-2E9C-101B-9397-08002B2CF9AE}" pid="4" name="MSIP_Label_190751af-2442-49a7-b7b9-9f0bcce858c9_Method">
    <vt:lpwstr>Privileged</vt:lpwstr>
  </property>
  <property fmtid="{D5CDD505-2E9C-101B-9397-08002B2CF9AE}" pid="5" name="MSIP_Label_190751af-2442-49a7-b7b9-9f0bcce858c9_Name">
    <vt:lpwstr>Vidaus dokumentai</vt:lpwstr>
  </property>
  <property fmtid="{D5CDD505-2E9C-101B-9397-08002B2CF9AE}" pid="6" name="MSIP_Label_190751af-2442-49a7-b7b9-9f0bcce858c9_SiteId">
    <vt:lpwstr>ea88e983-d65a-47b3-adb4-3e1c6d2110d2</vt:lpwstr>
  </property>
  <property fmtid="{D5CDD505-2E9C-101B-9397-08002B2CF9AE}" pid="7" name="MSIP_Label_190751af-2442-49a7-b7b9-9f0bcce858c9_ActionId">
    <vt:lpwstr>b20fc750-3354-4060-b814-f055c8e57cfd</vt:lpwstr>
  </property>
  <property fmtid="{D5CDD505-2E9C-101B-9397-08002B2CF9AE}" pid="8" name="MSIP_Label_190751af-2442-49a7-b7b9-9f0bcce858c9_ContentBits">
    <vt:lpwstr>0</vt:lpwstr>
  </property>
</Properties>
</file>