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4" r:id="rId3"/>
    <p:sldId id="275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86AF53-8C03-4472-B564-2310968E92CD}" v="2" dt="2022-12-19T08:59:48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ta Vaitulevičė" userId="30f97b4b-027d-41c0-8d9f-6eb78e7e94f6" providerId="ADAL" clId="{9386AF53-8C03-4472-B564-2310968E92CD}"/>
    <pc:docChg chg="undo custSel modSld">
      <pc:chgData name="Asta Vaitulevičė" userId="30f97b4b-027d-41c0-8d9f-6eb78e7e94f6" providerId="ADAL" clId="{9386AF53-8C03-4472-B564-2310968E92CD}" dt="2022-12-19T09:00:46.251" v="8" actId="14100"/>
      <pc:docMkLst>
        <pc:docMk/>
      </pc:docMkLst>
      <pc:sldChg chg="addSp delSp modSp mod">
        <pc:chgData name="Asta Vaitulevičė" userId="30f97b4b-027d-41c0-8d9f-6eb78e7e94f6" providerId="ADAL" clId="{9386AF53-8C03-4472-B564-2310968E92CD}" dt="2022-12-19T09:00:46.251" v="8" actId="14100"/>
        <pc:sldMkLst>
          <pc:docMk/>
          <pc:sldMk cId="3800568862" sldId="275"/>
        </pc:sldMkLst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5" creationId="{9C8CD120-6BB0-452B-96DF-C087D032930C}"/>
          </ac:spMkLst>
        </pc:spChg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6" creationId="{A192DA4F-1EEB-4EE4-8709-79F86B4569CF}"/>
          </ac:spMkLst>
        </pc:spChg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7" creationId="{D51EA813-59C4-4D30-B97A-F72709C25D1D}"/>
          </ac:spMkLst>
        </pc:spChg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9" creationId="{BF66AD9E-1EDF-40A7-A4DF-457676181187}"/>
          </ac:spMkLst>
        </pc:spChg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13" creationId="{1C9A07A0-68BF-43A0-9500-60EA34408AEC}"/>
          </ac:spMkLst>
        </pc:spChg>
        <pc:spChg chg="add del mod">
          <ac:chgData name="Asta Vaitulevičė" userId="30f97b4b-027d-41c0-8d9f-6eb78e7e94f6" providerId="ADAL" clId="{9386AF53-8C03-4472-B564-2310968E92CD}" dt="2022-12-19T08:59:48.858" v="2"/>
          <ac:spMkLst>
            <pc:docMk/>
            <pc:sldMk cId="3800568862" sldId="275"/>
            <ac:spMk id="14" creationId="{B530E624-7633-4E49-82C7-E822FCB98E21}"/>
          </ac:spMkLst>
        </pc:spChg>
        <pc:picChg chg="add del">
          <ac:chgData name="Asta Vaitulevičė" userId="30f97b4b-027d-41c0-8d9f-6eb78e7e94f6" providerId="ADAL" clId="{9386AF53-8C03-4472-B564-2310968E92CD}" dt="2022-12-19T09:00:28.677" v="4" actId="478"/>
          <ac:picMkLst>
            <pc:docMk/>
            <pc:sldMk cId="3800568862" sldId="275"/>
            <ac:picMk id="3" creationId="{743C8FD7-AF76-976D-E802-196D1A81425F}"/>
          </ac:picMkLst>
        </pc:picChg>
        <pc:picChg chg="add mod">
          <ac:chgData name="Asta Vaitulevičė" userId="30f97b4b-027d-41c0-8d9f-6eb78e7e94f6" providerId="ADAL" clId="{9386AF53-8C03-4472-B564-2310968E92CD}" dt="2022-12-19T09:00:46.251" v="8" actId="14100"/>
          <ac:picMkLst>
            <pc:docMk/>
            <pc:sldMk cId="3800568862" sldId="275"/>
            <ac:picMk id="4" creationId="{30793977-42B3-4D4A-91B1-B10D4DD09A95}"/>
          </ac:picMkLst>
        </pc:picChg>
        <pc:cxnChg chg="add del mod">
          <ac:chgData name="Asta Vaitulevičė" userId="30f97b4b-027d-41c0-8d9f-6eb78e7e94f6" providerId="ADAL" clId="{9386AF53-8C03-4472-B564-2310968E92CD}" dt="2022-12-19T08:59:48.858" v="2"/>
          <ac:cxnSpMkLst>
            <pc:docMk/>
            <pc:sldMk cId="3800568862" sldId="275"/>
            <ac:cxnSpMk id="11" creationId="{51E07CCF-F122-4978-A30C-2699341A0F37}"/>
          </ac:cxnSpMkLst>
        </pc:cxnChg>
        <pc:cxnChg chg="add del mod">
          <ac:chgData name="Asta Vaitulevičė" userId="30f97b4b-027d-41c0-8d9f-6eb78e7e94f6" providerId="ADAL" clId="{9386AF53-8C03-4472-B564-2310968E92CD}" dt="2022-12-19T08:59:48.858" v="2"/>
          <ac:cxnSpMkLst>
            <pc:docMk/>
            <pc:sldMk cId="3800568862" sldId="275"/>
            <ac:cxnSpMk id="12" creationId="{27DB52B0-699F-4F08-A33E-66334C6635A6}"/>
          </ac:cxnSpMkLst>
        </pc:cxnChg>
      </pc:sldChg>
    </pc:docChg>
  </pc:docChgLst>
  <pc:docChgLst>
    <pc:chgData name="Agnė Gaižauskaitė" userId="8fc208b9-e547-4e09-83c5-74914c44733f" providerId="ADAL" clId="{D2096820-DC90-4F5C-A615-06C43F63E1D5}"/>
    <pc:docChg chg="undo custSel modSld">
      <pc:chgData name="Agnė Gaižauskaitė" userId="8fc208b9-e547-4e09-83c5-74914c44733f" providerId="ADAL" clId="{D2096820-DC90-4F5C-A615-06C43F63E1D5}" dt="2022-12-16T08:35:17.125" v="104" actId="1076"/>
      <pc:docMkLst>
        <pc:docMk/>
      </pc:docMkLst>
      <pc:sldChg chg="addSp delSp modSp mod">
        <pc:chgData name="Agnė Gaižauskaitė" userId="8fc208b9-e547-4e09-83c5-74914c44733f" providerId="ADAL" clId="{D2096820-DC90-4F5C-A615-06C43F63E1D5}" dt="2022-12-16T08:34:26.901" v="95" actId="1038"/>
        <pc:sldMkLst>
          <pc:docMk/>
          <pc:sldMk cId="1700183689" sldId="256"/>
        </pc:sldMkLst>
        <pc:spChg chg="mod">
          <ac:chgData name="Agnė Gaižauskaitė" userId="8fc208b9-e547-4e09-83c5-74914c44733f" providerId="ADAL" clId="{D2096820-DC90-4F5C-A615-06C43F63E1D5}" dt="2022-12-16T08:34:14.334" v="86" actId="1036"/>
          <ac:spMkLst>
            <pc:docMk/>
            <pc:sldMk cId="1700183689" sldId="256"/>
            <ac:spMk id="7" creationId="{55F91E7E-1B63-4428-A9A7-ED29713C801F}"/>
          </ac:spMkLst>
        </pc:spChg>
        <pc:spChg chg="mod">
          <ac:chgData name="Agnė Gaižauskaitė" userId="8fc208b9-e547-4e09-83c5-74914c44733f" providerId="ADAL" clId="{D2096820-DC90-4F5C-A615-06C43F63E1D5}" dt="2022-12-16T08:34:26.901" v="95" actId="1038"/>
          <ac:spMkLst>
            <pc:docMk/>
            <pc:sldMk cId="1700183689" sldId="256"/>
            <ac:spMk id="8" creationId="{B2622068-EAB8-494D-B6F1-247D9D11B136}"/>
          </ac:spMkLst>
        </pc:spChg>
        <pc:spChg chg="mod">
          <ac:chgData name="Agnė Gaižauskaitė" userId="8fc208b9-e547-4e09-83c5-74914c44733f" providerId="ADAL" clId="{D2096820-DC90-4F5C-A615-06C43F63E1D5}" dt="2022-12-16T08:34:14.334" v="86" actId="1036"/>
          <ac:spMkLst>
            <pc:docMk/>
            <pc:sldMk cId="1700183689" sldId="256"/>
            <ac:spMk id="9" creationId="{9E87D8DA-2E58-4173-B433-45E64EAC17CB}"/>
          </ac:spMkLst>
        </pc:spChg>
        <pc:spChg chg="mod">
          <ac:chgData name="Agnė Gaižauskaitė" userId="8fc208b9-e547-4e09-83c5-74914c44733f" providerId="ADAL" clId="{D2096820-DC90-4F5C-A615-06C43F63E1D5}" dt="2022-12-16T08:34:17.569" v="87" actId="1076"/>
          <ac:spMkLst>
            <pc:docMk/>
            <pc:sldMk cId="1700183689" sldId="256"/>
            <ac:spMk id="10" creationId="{30D1416C-CE6B-4EA1-95E2-F688BB7A205F}"/>
          </ac:spMkLst>
        </pc:spChg>
        <pc:picChg chg="add mod ord modCrop">
          <ac:chgData name="Agnė Gaižauskaitė" userId="8fc208b9-e547-4e09-83c5-74914c44733f" providerId="ADAL" clId="{D2096820-DC90-4F5C-A615-06C43F63E1D5}" dt="2022-12-16T08:33:54.890" v="11" actId="167"/>
          <ac:picMkLst>
            <pc:docMk/>
            <pc:sldMk cId="1700183689" sldId="256"/>
            <ac:picMk id="3" creationId="{716653CD-7C7A-4719-BEA4-F7D3027BA17A}"/>
          </ac:picMkLst>
        </pc:picChg>
        <pc:picChg chg="del mod">
          <ac:chgData name="Agnė Gaižauskaitė" userId="8fc208b9-e547-4e09-83c5-74914c44733f" providerId="ADAL" clId="{D2096820-DC90-4F5C-A615-06C43F63E1D5}" dt="2022-12-16T08:33:07.703" v="1" actId="478"/>
          <ac:picMkLst>
            <pc:docMk/>
            <pc:sldMk cId="1700183689" sldId="256"/>
            <ac:picMk id="4" creationId="{FA4370E8-6B95-4A15-8301-507C7BFCEA2A}"/>
          </ac:picMkLst>
        </pc:picChg>
      </pc:sldChg>
      <pc:sldChg chg="modSp mod">
        <pc:chgData name="Agnė Gaižauskaitė" userId="8fc208b9-e547-4e09-83c5-74914c44733f" providerId="ADAL" clId="{D2096820-DC90-4F5C-A615-06C43F63E1D5}" dt="2022-12-16T08:35:02.727" v="100" actId="113"/>
        <pc:sldMkLst>
          <pc:docMk/>
          <pc:sldMk cId="24099191" sldId="274"/>
        </pc:sldMkLst>
        <pc:spChg chg="mod">
          <ac:chgData name="Agnė Gaižauskaitė" userId="8fc208b9-e547-4e09-83c5-74914c44733f" providerId="ADAL" clId="{D2096820-DC90-4F5C-A615-06C43F63E1D5}" dt="2022-12-16T08:35:02.727" v="100" actId="113"/>
          <ac:spMkLst>
            <pc:docMk/>
            <pc:sldMk cId="24099191" sldId="274"/>
            <ac:spMk id="10" creationId="{48480612-1D06-4BB6-BF55-7D7FE9F4ED0C}"/>
          </ac:spMkLst>
        </pc:spChg>
      </pc:sldChg>
      <pc:sldChg chg="modSp mod">
        <pc:chgData name="Agnė Gaižauskaitė" userId="8fc208b9-e547-4e09-83c5-74914c44733f" providerId="ADAL" clId="{D2096820-DC90-4F5C-A615-06C43F63E1D5}" dt="2022-12-16T08:35:17.125" v="104" actId="1076"/>
        <pc:sldMkLst>
          <pc:docMk/>
          <pc:sldMk cId="3800568862" sldId="275"/>
        </pc:sldMkLst>
        <pc:spChg chg="mod">
          <ac:chgData name="Agnė Gaižauskaitė" userId="8fc208b9-e547-4e09-83c5-74914c44733f" providerId="ADAL" clId="{D2096820-DC90-4F5C-A615-06C43F63E1D5}" dt="2022-12-16T08:35:17.125" v="104" actId="1076"/>
          <ac:spMkLst>
            <pc:docMk/>
            <pc:sldMk cId="3800568862" sldId="275"/>
            <ac:spMk id="10" creationId="{48480612-1D06-4BB6-BF55-7D7FE9F4ED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B6E2C-99F6-49B0-82A6-68210690725A}" type="datetimeFigureOut">
              <a:rPr lang="lt-LT" smtClean="0"/>
              <a:t>2022-12-19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EBE9-57F3-4BA8-B6C7-0AA315FC07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503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0FB8-3570-4373-AC2A-AE81E28FD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D15E4-892C-4957-A7EB-2A2FDA797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B9157-DFA8-4A45-AEC1-EFE5EA6B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161E-1365-49DB-8338-4B6582F1267A}" type="datetimeFigureOut">
              <a:rPr lang="lt-LT" smtClean="0"/>
              <a:t>2022-12-19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FE50F-170B-468D-BA98-FDCDFD92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DA88-64E9-4546-B4D6-318FC29F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057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8CEED-A92D-4D4E-9243-A8E5B14303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2" name="Picture 21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26FF8C65-AB7F-4976-85CF-BD626F5FA8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663982D-1D8E-4F6A-8E0C-06B73C39D24A}"/>
              </a:ext>
            </a:extLst>
          </p:cNvPr>
          <p:cNvSpPr/>
          <p:nvPr userDrawn="1"/>
        </p:nvSpPr>
        <p:spPr>
          <a:xfrm>
            <a:off x="838200" y="215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A30747A-BD29-4D26-8CE7-D283B3B2514E}"/>
              </a:ext>
            </a:extLst>
          </p:cNvPr>
          <p:cNvSpPr/>
          <p:nvPr userDrawn="1"/>
        </p:nvSpPr>
        <p:spPr>
          <a:xfrm>
            <a:off x="838200" y="342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27BDA89-7A03-45E5-BCF5-EFE42E92DE89}"/>
              </a:ext>
            </a:extLst>
          </p:cNvPr>
          <p:cNvSpPr/>
          <p:nvPr userDrawn="1"/>
        </p:nvSpPr>
        <p:spPr>
          <a:xfrm>
            <a:off x="838200" y="469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F67E0B18-C162-49EB-AF85-447C945EC756}"/>
              </a:ext>
            </a:extLst>
          </p:cNvPr>
          <p:cNvSpPr/>
          <p:nvPr userDrawn="1"/>
        </p:nvSpPr>
        <p:spPr>
          <a:xfrm>
            <a:off x="6350002" y="215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34A876B-7C78-44E3-B0FE-6188216ED6C4}"/>
              </a:ext>
            </a:extLst>
          </p:cNvPr>
          <p:cNvSpPr/>
          <p:nvPr userDrawn="1"/>
        </p:nvSpPr>
        <p:spPr>
          <a:xfrm>
            <a:off x="6350002" y="342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1A3106-88B3-476D-AD2E-D3B3735ECC84}"/>
              </a:ext>
            </a:extLst>
          </p:cNvPr>
          <p:cNvSpPr/>
          <p:nvPr userDrawn="1"/>
        </p:nvSpPr>
        <p:spPr>
          <a:xfrm>
            <a:off x="6350002" y="469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9A0BEC83-9D05-4C23-8059-6092467EA7B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1943100" y="34544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C5061A5D-BD41-4A98-8751-FE4FA5E41742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943100" y="38433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7" name="Text Placeholder 73">
            <a:extLst>
              <a:ext uri="{FF2B5EF4-FFF2-40B4-BE49-F238E27FC236}">
                <a16:creationId xmlns:a16="http://schemas.microsoft.com/office/drawing/2014/main" id="{A1E6000D-7ECD-4FE2-A8A4-158EBBD0CF0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1942343" y="46863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8" name="Text Placeholder 75">
            <a:extLst>
              <a:ext uri="{FF2B5EF4-FFF2-40B4-BE49-F238E27FC236}">
                <a16:creationId xmlns:a16="http://schemas.microsoft.com/office/drawing/2014/main" id="{4F655580-A396-4FCE-861F-AAAFE6116F58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942343" y="50752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FD0A1EAF-2A4A-4759-939C-1346862FCFBC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7488617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0" name="Text Placeholder 75">
            <a:extLst>
              <a:ext uri="{FF2B5EF4-FFF2-40B4-BE49-F238E27FC236}">
                <a16:creationId xmlns:a16="http://schemas.microsoft.com/office/drawing/2014/main" id="{0EA488FD-217D-474C-8CF2-383A7FCD5D01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7488617" y="2508251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1" name="Text Placeholder 73">
            <a:extLst>
              <a:ext uri="{FF2B5EF4-FFF2-40B4-BE49-F238E27FC236}">
                <a16:creationId xmlns:a16="http://schemas.microsoft.com/office/drawing/2014/main" id="{3510E36B-B9AF-4DAC-8CC5-2C7CB59502E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7488617" y="342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2" name="Text Placeholder 75">
            <a:extLst>
              <a:ext uri="{FF2B5EF4-FFF2-40B4-BE49-F238E27FC236}">
                <a16:creationId xmlns:a16="http://schemas.microsoft.com/office/drawing/2014/main" id="{4B03CDF6-E1A3-4CBC-A303-E122088B8D00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7488617" y="381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3" name="Text Placeholder 73">
            <a:extLst>
              <a:ext uri="{FF2B5EF4-FFF2-40B4-BE49-F238E27FC236}">
                <a16:creationId xmlns:a16="http://schemas.microsoft.com/office/drawing/2014/main" id="{8B27CD7F-88AA-445E-9F04-080A8218C05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7488617" y="469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4" name="Text Placeholder 75">
            <a:extLst>
              <a:ext uri="{FF2B5EF4-FFF2-40B4-BE49-F238E27FC236}">
                <a16:creationId xmlns:a16="http://schemas.microsoft.com/office/drawing/2014/main" id="{5357CB8B-BC59-4942-9218-0822B0122C0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88617" y="508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5" name="Text Placeholder 73">
            <a:extLst>
              <a:ext uri="{FF2B5EF4-FFF2-40B4-BE49-F238E27FC236}">
                <a16:creationId xmlns:a16="http://schemas.microsoft.com/office/drawing/2014/main" id="{8AA5DD8C-B6D8-4F55-8040-9283044FAE44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936752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6" name="Text Placeholder 75">
            <a:extLst>
              <a:ext uri="{FF2B5EF4-FFF2-40B4-BE49-F238E27FC236}">
                <a16:creationId xmlns:a16="http://schemas.microsoft.com/office/drawing/2014/main" id="{EE2BB8F2-CDE0-4ED9-B2DB-0BC7AE7CEBE9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936752" y="2508251"/>
            <a:ext cx="3898900" cy="56673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BFF3B1B1-17B9-4E6E-9549-908B5A063B8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838200" y="406400"/>
            <a:ext cx="8483600" cy="1087438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40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ys blo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F16D5A-B116-4742-AF27-FFBE57577D4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3C4C9487-D7BB-4622-AF55-47A8D4008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2007F459-E504-48C8-8D52-24D30D45FDF8}"/>
              </a:ext>
            </a:extLst>
          </p:cNvPr>
          <p:cNvSpPr/>
          <p:nvPr userDrawn="1"/>
        </p:nvSpPr>
        <p:spPr>
          <a:xfrm rot="10800000">
            <a:off x="8291781" y="3233056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8423A615-B017-491B-B4A8-CCA6E8339419}"/>
              </a:ext>
            </a:extLst>
          </p:cNvPr>
          <p:cNvSpPr/>
          <p:nvPr userDrawn="1"/>
        </p:nvSpPr>
        <p:spPr>
          <a:xfrm rot="10800000">
            <a:off x="4761030" y="3233056"/>
            <a:ext cx="2894833" cy="2721429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0" name="Rectangle: Top Corners Rounded 29">
            <a:extLst>
              <a:ext uri="{FF2B5EF4-FFF2-40B4-BE49-F238E27FC236}">
                <a16:creationId xmlns:a16="http://schemas.microsoft.com/office/drawing/2014/main" id="{FC69F289-8D44-4AC1-9026-BE8378E97521}"/>
              </a:ext>
            </a:extLst>
          </p:cNvPr>
          <p:cNvSpPr/>
          <p:nvPr userDrawn="1"/>
        </p:nvSpPr>
        <p:spPr>
          <a:xfrm rot="10800000">
            <a:off x="1142178" y="3238440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C1A5A243-293A-4DFF-B792-D625E17423D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1157288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64CC7596-5F9A-4331-B235-6CA79B9D78C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8299336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EE7F9773-0DA5-4DB0-945C-DFBCB698F391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17788" y="4268325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3186733F-4BF6-47EE-9476-0130825375A6}"/>
              </a:ext>
            </a:extLst>
          </p:cNvPr>
          <p:cNvSpPr/>
          <p:nvPr userDrawn="1"/>
        </p:nvSpPr>
        <p:spPr>
          <a:xfrm>
            <a:off x="1157288" y="953451"/>
            <a:ext cx="2879725" cy="2279606"/>
          </a:xfrm>
          <a:prstGeom prst="round2SameRect">
            <a:avLst/>
          </a:prstGeom>
          <a:blipFill dpi="0" rotWithShape="1">
            <a:blip r:embed="rId3"/>
            <a:srcRect/>
            <a:stretch>
              <a:fillRect l="-1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Rectangle: Top Corners Rounded 34">
            <a:extLst>
              <a:ext uri="{FF2B5EF4-FFF2-40B4-BE49-F238E27FC236}">
                <a16:creationId xmlns:a16="http://schemas.microsoft.com/office/drawing/2014/main" id="{F13C2B57-9C97-4BB6-BCF2-89CAF1700F54}"/>
              </a:ext>
            </a:extLst>
          </p:cNvPr>
          <p:cNvSpPr/>
          <p:nvPr userDrawn="1"/>
        </p:nvSpPr>
        <p:spPr>
          <a:xfrm>
            <a:off x="4758194" y="953451"/>
            <a:ext cx="2879725" cy="2279606"/>
          </a:xfrm>
          <a:prstGeom prst="round2Same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6" name="Rectangle: Top Corners Rounded 35">
            <a:extLst>
              <a:ext uri="{FF2B5EF4-FFF2-40B4-BE49-F238E27FC236}">
                <a16:creationId xmlns:a16="http://schemas.microsoft.com/office/drawing/2014/main" id="{F05A8726-E5D9-40A2-923C-8C3A8A18ED58}"/>
              </a:ext>
            </a:extLst>
          </p:cNvPr>
          <p:cNvSpPr/>
          <p:nvPr userDrawn="1"/>
        </p:nvSpPr>
        <p:spPr>
          <a:xfrm>
            <a:off x="8299338" y="953451"/>
            <a:ext cx="2879724" cy="2279606"/>
          </a:xfrm>
          <a:prstGeom prst="round2SameRect">
            <a:avLst/>
          </a:prstGeom>
          <a:blipFill dpi="0" rotWithShape="1">
            <a:blip r:embed="rId5"/>
            <a:srcRect/>
            <a:stretch>
              <a:fillRect l="-4000" r="-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44F8B622-E98A-4DB2-8524-3BF59E369FB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4754416" y="3624188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51335CB1-681C-4B1A-8BDD-C9E845D1F8B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872868" y="4273709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16936649-C44B-410F-9682-1300D1E9417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268185" y="4214116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5678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dė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03CBF04-27E7-455E-857A-3A472F4500E6}"/>
              </a:ext>
            </a:extLst>
          </p:cNvPr>
          <p:cNvSpPr/>
          <p:nvPr userDrawn="1"/>
        </p:nvSpPr>
        <p:spPr>
          <a:xfrm>
            <a:off x="-297456" y="346519"/>
            <a:ext cx="5993175" cy="1863566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4A960-B544-43E8-827E-B4DCC123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647" y="625475"/>
            <a:ext cx="4798153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0B67E2-4DA3-4C5F-84FC-17FBB83BC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451DA86-C175-4D96-B6FC-A99BFA78D9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61691524-18B2-4C1E-B77B-47856925E54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86646" y="2744324"/>
            <a:ext cx="4798154" cy="1863565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74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aiškinimas+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76097E-A05E-4CDD-AAE2-36786FE50E1D}"/>
              </a:ext>
            </a:extLst>
          </p:cNvPr>
          <p:cNvSpPr/>
          <p:nvPr userDrawn="1"/>
        </p:nvSpPr>
        <p:spPr>
          <a:xfrm rot="2210865">
            <a:off x="996009" y="-3673000"/>
            <a:ext cx="6413468" cy="897365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C9F0E-6F4C-454D-8208-402E0A69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626"/>
            <a:ext cx="52578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6BFF2-6FEB-4924-965E-214E426753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D87DD430-CA49-4BEE-A238-01D5D9B777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E884F82E-7AFC-44A2-B217-47271D166D2D}"/>
              </a:ext>
            </a:extLst>
          </p:cNvPr>
          <p:cNvSpPr/>
          <p:nvPr userDrawn="1"/>
        </p:nvSpPr>
        <p:spPr>
          <a:xfrm rot="20470559">
            <a:off x="5782558" y="2622114"/>
            <a:ext cx="6378875" cy="5448925"/>
          </a:xfrm>
          <a:prstGeom prst="round2Same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907AB0-1028-4B05-91C8-B68C8D964B0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38200" y="1973263"/>
            <a:ext cx="5257800" cy="145573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50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8D85B252-4009-4B84-B7BF-7350C76AC452}"/>
              </a:ext>
            </a:extLst>
          </p:cNvPr>
          <p:cNvSpPr/>
          <p:nvPr userDrawn="1"/>
        </p:nvSpPr>
        <p:spPr>
          <a:xfrm rot="5400000">
            <a:off x="7915809" y="779314"/>
            <a:ext cx="654076" cy="4919271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F1FFC5A0-20F3-4195-BC66-BF6F99428C3E}"/>
              </a:ext>
            </a:extLst>
          </p:cNvPr>
          <p:cNvSpPr/>
          <p:nvPr userDrawn="1"/>
        </p:nvSpPr>
        <p:spPr>
          <a:xfrm rot="5400000">
            <a:off x="7910705" y="-114023"/>
            <a:ext cx="654076" cy="492947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813F36-D179-41B4-B298-EB6246082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4" r="21474"/>
          <a:stretch/>
        </p:blipFill>
        <p:spPr>
          <a:xfrm>
            <a:off x="0" y="0"/>
            <a:ext cx="5872144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055655-4852-40A2-B296-907025BB51E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85431B3-2F32-4D4C-B5F4-3DF76806F4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5138F9DA-BE12-4B25-AE56-31578C4FD4C8}"/>
              </a:ext>
            </a:extLst>
          </p:cNvPr>
          <p:cNvSpPr/>
          <p:nvPr userDrawn="1"/>
        </p:nvSpPr>
        <p:spPr>
          <a:xfrm rot="5400000">
            <a:off x="7960275" y="2662061"/>
            <a:ext cx="654076" cy="483033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03317C8D-B68F-47D6-9DFE-8091AF968A0F}"/>
              </a:ext>
            </a:extLst>
          </p:cNvPr>
          <p:cNvSpPr/>
          <p:nvPr userDrawn="1"/>
        </p:nvSpPr>
        <p:spPr>
          <a:xfrm rot="5400000">
            <a:off x="7955961" y="1709237"/>
            <a:ext cx="654076" cy="4838968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C1CD008-34FC-4905-9ECF-25E3136C03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2600" y="746971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BC95768-E3F7-464C-8DD8-5D3C31CCA2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220027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8EF8D20-B2DA-426F-9D68-125063B9F4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08770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6C5A137-9F46-4E28-98BA-3AA68B754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97670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2589DF14-102C-4C30-905F-3E280CF535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4913549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9974AB3-60F4-44E9-9E71-8AE5DD164B2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747713"/>
            <a:ext cx="5092700" cy="9810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…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5345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585A3845-AFD2-4EC6-8097-BD712AF715B4}"/>
              </a:ext>
            </a:extLst>
          </p:cNvPr>
          <p:cNvSpPr/>
          <p:nvPr userDrawn="1"/>
        </p:nvSpPr>
        <p:spPr>
          <a:xfrm rot="16200000">
            <a:off x="2839286" y="292880"/>
            <a:ext cx="654076" cy="5233777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51F43316-CDE0-43E2-86A0-A5F46065FFAE}"/>
              </a:ext>
            </a:extLst>
          </p:cNvPr>
          <p:cNvSpPr/>
          <p:nvPr userDrawn="1"/>
        </p:nvSpPr>
        <p:spPr>
          <a:xfrm rot="16200000">
            <a:off x="2839284" y="1251819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E622F46F-BC22-4EE7-B646-1B39E59260E2}"/>
              </a:ext>
            </a:extLst>
          </p:cNvPr>
          <p:cNvSpPr/>
          <p:nvPr userDrawn="1"/>
        </p:nvSpPr>
        <p:spPr>
          <a:xfrm rot="16200000">
            <a:off x="2839285" y="2193453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BDF7F3-0569-47C1-8C82-6FF8190485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6" r="32084"/>
          <a:stretch/>
        </p:blipFill>
        <p:spPr>
          <a:xfrm>
            <a:off x="5783211" y="0"/>
            <a:ext cx="640878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D9A4E7-081E-4472-8209-AE596160A4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A691C48D-D647-44EA-B28A-C43E37F0DA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1FD31B75-BE3C-48D2-A21A-123B21A988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1684" y="275431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223C770C-F5EF-4224-A11F-CCB5154D6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1684" y="369547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F529C8AD-34F0-4524-9719-61B27ECDA8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2228" y="4651853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E448AC8-9F7F-4173-B75F-53D3669EE8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9358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raš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785FEC-FF3E-42DE-AB8B-E2838BB7D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0" name="Picture 9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87C24FCC-602E-42F0-8131-A57FEE79F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5">
            <a:extLst>
              <a:ext uri="{FF2B5EF4-FFF2-40B4-BE49-F238E27FC236}">
                <a16:creationId xmlns:a16="http://schemas.microsoft.com/office/drawing/2014/main" id="{8D728FA2-86B3-4E45-B261-25F3F85EB46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2960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77B477E7-681F-41FA-9397-A16BB3C8B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1" y="497358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514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EC81776-D7D6-4B2C-981B-C60C2985411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1714920F-A922-4E45-B408-4FDF76ADA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35BA0C64-58C9-4E9D-8EB1-3950067A4C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132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47076-D634-4B92-9044-E660D2B4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EA0C0-C294-4BAA-9D21-970C3447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3D0C4-C8B3-44E5-9365-D9CF16431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6161E-1365-49DB-8338-4B6582F1267A}" type="datetimeFigureOut">
              <a:rPr lang="lt-LT" smtClean="0"/>
              <a:t>2022-12-19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BE64-F853-4950-8853-56D1B7D7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E0C48-58A5-4AF2-8E5B-0DAF1E466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229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tyndp2020.entsog.eu/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plane, sky, outdoor, airplane&#10;&#10;Description automatically generated">
            <a:extLst>
              <a:ext uri="{FF2B5EF4-FFF2-40B4-BE49-F238E27FC236}">
                <a16:creationId xmlns:a16="http://schemas.microsoft.com/office/drawing/2014/main" id="{716653CD-7C7A-4719-BEA4-F7D3027BA1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1" b="3139"/>
          <a:stretch/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62273B4-A584-4530-A91B-F42028671F59}"/>
              </a:ext>
            </a:extLst>
          </p:cNvPr>
          <p:cNvSpPr/>
          <p:nvPr/>
        </p:nvSpPr>
        <p:spPr>
          <a:xfrm rot="21067446">
            <a:off x="991395" y="-1047209"/>
            <a:ext cx="2173229" cy="225372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0E53616E-2C5E-4F2E-9415-439789511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314" y="211734"/>
            <a:ext cx="1495491" cy="61705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F91E7E-1B63-4428-A9A7-ED29713C801F}"/>
              </a:ext>
            </a:extLst>
          </p:cNvPr>
          <p:cNvSpPr/>
          <p:nvPr/>
        </p:nvSpPr>
        <p:spPr>
          <a:xfrm rot="552471">
            <a:off x="629541" y="4415437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622068-EAB8-494D-B6F1-247D9D11B136}"/>
              </a:ext>
            </a:extLst>
          </p:cNvPr>
          <p:cNvSpPr/>
          <p:nvPr/>
        </p:nvSpPr>
        <p:spPr>
          <a:xfrm rot="552471">
            <a:off x="3140440" y="4827614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E87D8DA-2E58-4173-B433-45E64EAC17CB}"/>
              </a:ext>
            </a:extLst>
          </p:cNvPr>
          <p:cNvSpPr/>
          <p:nvPr/>
        </p:nvSpPr>
        <p:spPr>
          <a:xfrm rot="552471">
            <a:off x="1733319" y="4682035"/>
            <a:ext cx="3366837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0D1416C-CE6B-4EA1-95E2-F688BB7A205F}"/>
              </a:ext>
            </a:extLst>
          </p:cNvPr>
          <p:cNvSpPr txBox="1">
            <a:spLocks/>
          </p:cNvSpPr>
          <p:nvPr/>
        </p:nvSpPr>
        <p:spPr>
          <a:xfrm>
            <a:off x="1056802" y="5226449"/>
            <a:ext cx="4958461" cy="135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lt-LT" sz="4000" b="1" dirty="0">
                <a:solidFill>
                  <a:schemeClr val="bg1"/>
                </a:solidFill>
              </a:rPr>
              <a:t>Energetinė nepriklausomybė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D76C00F1-250A-401D-9DF3-A644B66E04CA}"/>
              </a:ext>
            </a:extLst>
          </p:cNvPr>
          <p:cNvSpPr txBox="1">
            <a:spLocks/>
          </p:cNvSpPr>
          <p:nvPr/>
        </p:nvSpPr>
        <p:spPr>
          <a:xfrm>
            <a:off x="1148425" y="5955264"/>
            <a:ext cx="5480467" cy="49178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endParaRPr lang="lt-L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1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80612-1D06-4BB6-BF55-7D7FE9F4E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346480" y="6033551"/>
            <a:ext cx="9093758" cy="668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200" b="1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1 pav. </a:t>
            </a:r>
            <a:r>
              <a:rPr lang="lt-LT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ES gamtinių dujų skirstymo tinklų žemėlapis</a:t>
            </a:r>
            <a:r>
              <a:rPr lang="en-US" sz="1200" dirty="0">
                <a:solidFill>
                  <a:srgbClr val="002060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lt-LT" sz="1200" u="sng" dirty="0">
                <a:solidFill>
                  <a:srgbClr val="928DF2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  <a:hlinkClick r:id="rId2"/>
              </a:rPr>
              <a:t>https://tyndp2020.entsog.eu/</a:t>
            </a:r>
            <a:r>
              <a:rPr lang="lt-LT" sz="1200" u="sng" dirty="0">
                <a:solidFill>
                  <a:srgbClr val="928DF2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image2.png" descr="Diagram&#10;&#10;Description automatically generated">
            <a:extLst>
              <a:ext uri="{FF2B5EF4-FFF2-40B4-BE49-F238E27FC236}">
                <a16:creationId xmlns:a16="http://schemas.microsoft.com/office/drawing/2014/main" id="{086349D9-76F1-F9B2-3A9F-27C1CDB5C95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96219" y="378997"/>
            <a:ext cx="10044018" cy="5559579"/>
          </a:xfrm>
          <a:prstGeom prst="rect">
            <a:avLst/>
          </a:prstGeom>
          <a:ln/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C64608-DBEB-267A-474E-ACF41B8F8B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80612-1D06-4BB6-BF55-7D7FE9F4ED0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969707" y="5494363"/>
            <a:ext cx="4222293" cy="907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2 pav.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International Renewable Energy Agency, Global Energy Transformation: A Roadmap to 2050, Abu Dhabi, 2018 m.</a:t>
            </a:r>
            <a:endParaRPr lang="lt-LT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3BCAEC-DCA6-4D57-87C8-61BC2A053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19" y="284022"/>
            <a:ext cx="10837837" cy="94212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Did</a:t>
            </a:r>
            <a:r>
              <a:rPr lang="lt-LT" dirty="0" err="1"/>
              <a:t>žiausias</a:t>
            </a:r>
            <a:r>
              <a:rPr lang="lt-LT" dirty="0"/>
              <a:t> potencialas stiprinant energetinę nepriklausomybę</a:t>
            </a:r>
            <a:endParaRPr lang="lt-LT" baseline="-25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793977-42B3-4D4A-91B1-B10D4DD09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374" y="1226152"/>
            <a:ext cx="6677132" cy="484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568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C0C0C"/>
      </a:dk1>
      <a:lt1>
        <a:srgbClr val="FFFFFF"/>
      </a:lt1>
      <a:dk2>
        <a:srgbClr val="172E62"/>
      </a:dk2>
      <a:lt2>
        <a:srgbClr val="928DF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nergysmartstart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90751af-2442-49a7-b7b9-9f0bcce858c9}" enabled="1" method="Privileged" siteId="{ea88e983-d65a-47b3-adb4-3e1c6d2110d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49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Agnė Gaižauskaitė</dc:creator>
  <cp:lastModifiedBy>Asta Vaitulevičė</cp:lastModifiedBy>
  <cp:revision>6</cp:revision>
  <dcterms:created xsi:type="dcterms:W3CDTF">2022-11-07T08:56:14Z</dcterms:created>
  <dcterms:modified xsi:type="dcterms:W3CDTF">2022-12-19T09:00:47Z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0751af-2442-49a7-b7b9-9f0bcce858c9_Enabled">
    <vt:lpwstr>true</vt:lpwstr>
  </property>
  <property fmtid="{D5CDD505-2E9C-101B-9397-08002B2CF9AE}" pid="3" name="MSIP_Label_190751af-2442-49a7-b7b9-9f0bcce858c9_SetDate">
    <vt:lpwstr>2022-11-07T12:33:01Z</vt:lpwstr>
  </property>
  <property fmtid="{D5CDD505-2E9C-101B-9397-08002B2CF9AE}" pid="4" name="MSIP_Label_190751af-2442-49a7-b7b9-9f0bcce858c9_Method">
    <vt:lpwstr>Privileged</vt:lpwstr>
  </property>
  <property fmtid="{D5CDD505-2E9C-101B-9397-08002B2CF9AE}" pid="5" name="MSIP_Label_190751af-2442-49a7-b7b9-9f0bcce858c9_Name">
    <vt:lpwstr>Vidaus dokumentai</vt:lpwstr>
  </property>
  <property fmtid="{D5CDD505-2E9C-101B-9397-08002B2CF9AE}" pid="6" name="MSIP_Label_190751af-2442-49a7-b7b9-9f0bcce858c9_SiteId">
    <vt:lpwstr>ea88e983-d65a-47b3-adb4-3e1c6d2110d2</vt:lpwstr>
  </property>
  <property fmtid="{D5CDD505-2E9C-101B-9397-08002B2CF9AE}" pid="7" name="MSIP_Label_190751af-2442-49a7-b7b9-9f0bcce858c9_ActionId">
    <vt:lpwstr>b20fc750-3354-4060-b814-f055c8e57cfd</vt:lpwstr>
  </property>
  <property fmtid="{D5CDD505-2E9C-101B-9397-08002B2CF9AE}" pid="8" name="MSIP_Label_190751af-2442-49a7-b7b9-9f0bcce858c9_ContentBits">
    <vt:lpwstr>0</vt:lpwstr>
  </property>
</Properties>
</file>