
<file path=[Content_Types].xml><?xml version="1.0" encoding="utf-8"?>
<Types xmlns="http://schemas.openxmlformats.org/package/2006/content-types">
  <Default Extension="jfif"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jbgew5jUG89M3Bai2HxsqNJtSuB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93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ta Vaitulevičė" userId="30f97b4b-027d-41c0-8d9f-6eb78e7e94f6" providerId="ADAL" clId="{A0686AC6-7C3E-4530-ABBA-5AAF2886D40A}"/>
    <pc:docChg chg="custSel modSld">
      <pc:chgData name="Asta Vaitulevičė" userId="30f97b4b-027d-41c0-8d9f-6eb78e7e94f6" providerId="ADAL" clId="{A0686AC6-7C3E-4530-ABBA-5AAF2886D40A}" dt="2022-12-19T10:50:58.657" v="28" actId="20577"/>
      <pc:docMkLst>
        <pc:docMk/>
      </pc:docMkLst>
      <pc:sldChg chg="modSp mod">
        <pc:chgData name="Asta Vaitulevičė" userId="30f97b4b-027d-41c0-8d9f-6eb78e7e94f6" providerId="ADAL" clId="{A0686AC6-7C3E-4530-ABBA-5AAF2886D40A}" dt="2022-12-19T10:15:40.847" v="0" actId="20577"/>
        <pc:sldMkLst>
          <pc:docMk/>
          <pc:sldMk cId="0" sldId="258"/>
        </pc:sldMkLst>
        <pc:spChg chg="mod">
          <ac:chgData name="Asta Vaitulevičė" userId="30f97b4b-027d-41c0-8d9f-6eb78e7e94f6" providerId="ADAL" clId="{A0686AC6-7C3E-4530-ABBA-5AAF2886D40A}" dt="2022-12-19T10:15:40.847" v="0" actId="20577"/>
          <ac:spMkLst>
            <pc:docMk/>
            <pc:sldMk cId="0" sldId="258"/>
            <ac:spMk id="128" creationId="{00000000-0000-0000-0000-000000000000}"/>
          </ac:spMkLst>
        </pc:spChg>
      </pc:sldChg>
      <pc:sldChg chg="modSp mod">
        <pc:chgData name="Asta Vaitulevičė" userId="30f97b4b-027d-41c0-8d9f-6eb78e7e94f6" providerId="ADAL" clId="{A0686AC6-7C3E-4530-ABBA-5AAF2886D40A}" dt="2022-12-19T10:50:58.657" v="28" actId="20577"/>
        <pc:sldMkLst>
          <pc:docMk/>
          <pc:sldMk cId="0" sldId="262"/>
        </pc:sldMkLst>
        <pc:spChg chg="mod">
          <ac:chgData name="Asta Vaitulevičė" userId="30f97b4b-027d-41c0-8d9f-6eb78e7e94f6" providerId="ADAL" clId="{A0686AC6-7C3E-4530-ABBA-5AAF2886D40A}" dt="2022-12-19T10:50:58.657" v="28" actId="20577"/>
          <ac:spMkLst>
            <pc:docMk/>
            <pc:sldMk cId="0" sldId="262"/>
            <ac:spMk id="158" creationId="{00000000-0000-0000-0000-000000000000}"/>
          </ac:spMkLst>
        </pc:spChg>
      </pc:sldChg>
    </pc:docChg>
  </pc:docChgLst>
  <pc:docChgLst>
    <pc:chgData name="Agnė Gaižauskaitė" userId="8fc208b9-e547-4e09-83c5-74914c44733f" providerId="ADAL" clId="{A4E52E9A-3732-4D89-8E53-293040F4F264}"/>
    <pc:docChg chg="undo custSel modSld">
      <pc:chgData name="Agnė Gaižauskaitė" userId="8fc208b9-e547-4e09-83c5-74914c44733f" providerId="ADAL" clId="{A4E52E9A-3732-4D89-8E53-293040F4F264}" dt="2022-12-16T08:31:02.644" v="493" actId="1076"/>
      <pc:docMkLst>
        <pc:docMk/>
      </pc:docMkLst>
      <pc:sldChg chg="addSp delSp modSp mod">
        <pc:chgData name="Agnė Gaižauskaitė" userId="8fc208b9-e547-4e09-83c5-74914c44733f" providerId="ADAL" clId="{A4E52E9A-3732-4D89-8E53-293040F4F264}" dt="2022-12-16T07:23:29.324" v="118" actId="1035"/>
        <pc:sldMkLst>
          <pc:docMk/>
          <pc:sldMk cId="0" sldId="256"/>
        </pc:sldMkLst>
        <pc:spChg chg="mod">
          <ac:chgData name="Agnė Gaižauskaitė" userId="8fc208b9-e547-4e09-83c5-74914c44733f" providerId="ADAL" clId="{A4E52E9A-3732-4D89-8E53-293040F4F264}" dt="2022-12-16T07:23:21.620" v="115" actId="14100"/>
          <ac:spMkLst>
            <pc:docMk/>
            <pc:sldMk cId="0" sldId="256"/>
            <ac:spMk id="112" creationId="{00000000-0000-0000-0000-000000000000}"/>
          </ac:spMkLst>
        </pc:spChg>
        <pc:spChg chg="del mod">
          <ac:chgData name="Agnė Gaižauskaitė" userId="8fc208b9-e547-4e09-83c5-74914c44733f" providerId="ADAL" clId="{A4E52E9A-3732-4D89-8E53-293040F4F264}" dt="2022-12-16T07:23:05.006" v="93" actId="478"/>
          <ac:spMkLst>
            <pc:docMk/>
            <pc:sldMk cId="0" sldId="256"/>
            <ac:spMk id="113" creationId="{00000000-0000-0000-0000-000000000000}"/>
          </ac:spMkLst>
        </pc:spChg>
        <pc:spChg chg="mod">
          <ac:chgData name="Agnė Gaižauskaitė" userId="8fc208b9-e547-4e09-83c5-74914c44733f" providerId="ADAL" clId="{A4E52E9A-3732-4D89-8E53-293040F4F264}" dt="2022-12-16T07:23:29.324" v="118" actId="1035"/>
          <ac:spMkLst>
            <pc:docMk/>
            <pc:sldMk cId="0" sldId="256"/>
            <ac:spMk id="114" creationId="{00000000-0000-0000-0000-000000000000}"/>
          </ac:spMkLst>
        </pc:spChg>
        <pc:spChg chg="mod">
          <ac:chgData name="Agnė Gaižauskaitė" userId="8fc208b9-e547-4e09-83c5-74914c44733f" providerId="ADAL" clId="{A4E52E9A-3732-4D89-8E53-293040F4F264}" dt="2022-12-16T07:23:12.633" v="95" actId="1076"/>
          <ac:spMkLst>
            <pc:docMk/>
            <pc:sldMk cId="0" sldId="256"/>
            <ac:spMk id="115" creationId="{00000000-0000-0000-0000-000000000000}"/>
          </ac:spMkLst>
        </pc:spChg>
        <pc:picChg chg="add mod ord modCrop">
          <ac:chgData name="Agnė Gaižauskaitė" userId="8fc208b9-e547-4e09-83c5-74914c44733f" providerId="ADAL" clId="{A4E52E9A-3732-4D89-8E53-293040F4F264}" dt="2022-12-16T07:22:21.650" v="22" actId="167"/>
          <ac:picMkLst>
            <pc:docMk/>
            <pc:sldMk cId="0" sldId="256"/>
            <ac:picMk id="3" creationId="{E00D74FE-320D-4DBA-9CFD-A7EC57B3AEE9}"/>
          </ac:picMkLst>
        </pc:picChg>
        <pc:picChg chg="del">
          <ac:chgData name="Agnė Gaižauskaitė" userId="8fc208b9-e547-4e09-83c5-74914c44733f" providerId="ADAL" clId="{A4E52E9A-3732-4D89-8E53-293040F4F264}" dt="2022-12-16T07:17:54.710" v="12" actId="478"/>
          <ac:picMkLst>
            <pc:docMk/>
            <pc:sldMk cId="0" sldId="256"/>
            <ac:picMk id="109" creationId="{00000000-0000-0000-0000-000000000000}"/>
          </ac:picMkLst>
        </pc:picChg>
      </pc:sldChg>
      <pc:sldChg chg="modSp mod">
        <pc:chgData name="Agnė Gaižauskaitė" userId="8fc208b9-e547-4e09-83c5-74914c44733f" providerId="ADAL" clId="{A4E52E9A-3732-4D89-8E53-293040F4F264}" dt="2022-12-16T07:52:05.739" v="442" actId="20577"/>
        <pc:sldMkLst>
          <pc:docMk/>
          <pc:sldMk cId="0" sldId="257"/>
        </pc:sldMkLst>
        <pc:spChg chg="mod">
          <ac:chgData name="Agnė Gaižauskaitė" userId="8fc208b9-e547-4e09-83c5-74914c44733f" providerId="ADAL" clId="{A4E52E9A-3732-4D89-8E53-293040F4F264}" dt="2022-12-16T07:24:34.447" v="120" actId="1076"/>
          <ac:spMkLst>
            <pc:docMk/>
            <pc:sldMk cId="0" sldId="257"/>
            <ac:spMk id="121" creationId="{00000000-0000-0000-0000-000000000000}"/>
          </ac:spMkLst>
        </pc:spChg>
        <pc:spChg chg="mod">
          <ac:chgData name="Agnė Gaižauskaitė" userId="8fc208b9-e547-4e09-83c5-74914c44733f" providerId="ADAL" clId="{A4E52E9A-3732-4D89-8E53-293040F4F264}" dt="2022-12-16T07:52:05.739" v="442" actId="20577"/>
          <ac:spMkLst>
            <pc:docMk/>
            <pc:sldMk cId="0" sldId="257"/>
            <ac:spMk id="122" creationId="{00000000-0000-0000-0000-000000000000}"/>
          </ac:spMkLst>
        </pc:spChg>
      </pc:sldChg>
      <pc:sldChg chg="addSp delSp modSp mod">
        <pc:chgData name="Agnė Gaižauskaitė" userId="8fc208b9-e547-4e09-83c5-74914c44733f" providerId="ADAL" clId="{A4E52E9A-3732-4D89-8E53-293040F4F264}" dt="2022-12-16T07:40:36.549" v="286" actId="1038"/>
        <pc:sldMkLst>
          <pc:docMk/>
          <pc:sldMk cId="0" sldId="258"/>
        </pc:sldMkLst>
        <pc:spChg chg="add del mod">
          <ac:chgData name="Agnė Gaižauskaitė" userId="8fc208b9-e547-4e09-83c5-74914c44733f" providerId="ADAL" clId="{A4E52E9A-3732-4D89-8E53-293040F4F264}" dt="2022-12-16T07:33:24.528" v="177" actId="478"/>
          <ac:spMkLst>
            <pc:docMk/>
            <pc:sldMk cId="0" sldId="258"/>
            <ac:spMk id="2" creationId="{C18D2284-DA1F-4796-9DF9-F665D92092D6}"/>
          </ac:spMkLst>
        </pc:spChg>
        <pc:spChg chg="add mod">
          <ac:chgData name="Agnė Gaižauskaitė" userId="8fc208b9-e547-4e09-83c5-74914c44733f" providerId="ADAL" clId="{A4E52E9A-3732-4D89-8E53-293040F4F264}" dt="2022-12-16T07:40:23.911" v="281" actId="1036"/>
          <ac:spMkLst>
            <pc:docMk/>
            <pc:sldMk cId="0" sldId="258"/>
            <ac:spMk id="3" creationId="{50D705B7-010A-4FE2-8337-2FF195AE213F}"/>
          </ac:spMkLst>
        </pc:spChg>
        <pc:spChg chg="add mod">
          <ac:chgData name="Agnė Gaižauskaitė" userId="8fc208b9-e547-4e09-83c5-74914c44733f" providerId="ADAL" clId="{A4E52E9A-3732-4D89-8E53-293040F4F264}" dt="2022-12-16T07:40:18.511" v="277" actId="14100"/>
          <ac:spMkLst>
            <pc:docMk/>
            <pc:sldMk cId="0" sldId="258"/>
            <ac:spMk id="8" creationId="{39D6BC97-A24C-4F9A-AA8E-18875A8D23CF}"/>
          </ac:spMkLst>
        </pc:spChg>
        <pc:spChg chg="add mod">
          <ac:chgData name="Agnė Gaižauskaitė" userId="8fc208b9-e547-4e09-83c5-74914c44733f" providerId="ADAL" clId="{A4E52E9A-3732-4D89-8E53-293040F4F264}" dt="2022-12-16T07:40:33.247" v="284" actId="1036"/>
          <ac:spMkLst>
            <pc:docMk/>
            <pc:sldMk cId="0" sldId="258"/>
            <ac:spMk id="9" creationId="{C60E91AC-0CDC-41B8-A4C7-CBC664F1BF07}"/>
          </ac:spMkLst>
        </pc:spChg>
        <pc:spChg chg="mod">
          <ac:chgData name="Agnė Gaižauskaitė" userId="8fc208b9-e547-4e09-83c5-74914c44733f" providerId="ADAL" clId="{A4E52E9A-3732-4D89-8E53-293040F4F264}" dt="2022-12-16T07:25:02.697" v="122" actId="1076"/>
          <ac:spMkLst>
            <pc:docMk/>
            <pc:sldMk cId="0" sldId="258"/>
            <ac:spMk id="127" creationId="{00000000-0000-0000-0000-000000000000}"/>
          </ac:spMkLst>
        </pc:spChg>
        <pc:spChg chg="mod">
          <ac:chgData name="Agnė Gaižauskaitė" userId="8fc208b9-e547-4e09-83c5-74914c44733f" providerId="ADAL" clId="{A4E52E9A-3732-4D89-8E53-293040F4F264}" dt="2022-12-16T07:26:00.384" v="136" actId="113"/>
          <ac:spMkLst>
            <pc:docMk/>
            <pc:sldMk cId="0" sldId="258"/>
            <ac:spMk id="128" creationId="{00000000-0000-0000-0000-000000000000}"/>
          </ac:spMkLst>
        </pc:spChg>
        <pc:spChg chg="mod">
          <ac:chgData name="Agnė Gaižauskaitė" userId="8fc208b9-e547-4e09-83c5-74914c44733f" providerId="ADAL" clId="{A4E52E9A-3732-4D89-8E53-293040F4F264}" dt="2022-12-16T07:40:36.549" v="286" actId="1038"/>
          <ac:spMkLst>
            <pc:docMk/>
            <pc:sldMk cId="0" sldId="258"/>
            <ac:spMk id="130" creationId="{00000000-0000-0000-0000-000000000000}"/>
          </ac:spMkLst>
        </pc:spChg>
        <pc:picChg chg="add del mod">
          <ac:chgData name="Agnė Gaižauskaitė" userId="8fc208b9-e547-4e09-83c5-74914c44733f" providerId="ADAL" clId="{A4E52E9A-3732-4D89-8E53-293040F4F264}" dt="2022-12-16T07:36:39.167" v="213" actId="478"/>
          <ac:picMkLst>
            <pc:docMk/>
            <pc:sldMk cId="0" sldId="258"/>
            <ac:picMk id="129" creationId="{00000000-0000-0000-0000-000000000000}"/>
          </ac:picMkLst>
        </pc:picChg>
      </pc:sldChg>
      <pc:sldChg chg="addSp delSp modSp mod">
        <pc:chgData name="Agnė Gaižauskaitė" userId="8fc208b9-e547-4e09-83c5-74914c44733f" providerId="ADAL" clId="{A4E52E9A-3732-4D89-8E53-293040F4F264}" dt="2022-12-16T08:30:03.337" v="479" actId="732"/>
        <pc:sldMkLst>
          <pc:docMk/>
          <pc:sldMk cId="0" sldId="259"/>
        </pc:sldMkLst>
        <pc:spChg chg="add del mod modCrop">
          <ac:chgData name="Agnė Gaižauskaitė" userId="8fc208b9-e547-4e09-83c5-74914c44733f" providerId="ADAL" clId="{A4E52E9A-3732-4D89-8E53-293040F4F264}" dt="2022-12-16T08:29:46.176" v="474" actId="478"/>
          <ac:spMkLst>
            <pc:docMk/>
            <pc:sldMk cId="0" sldId="259"/>
            <ac:spMk id="6" creationId="{9775D9D7-8DCF-4734-BF7F-FC2C9C9615D6}"/>
          </ac:spMkLst>
        </pc:spChg>
        <pc:spChg chg="mod">
          <ac:chgData name="Agnė Gaižauskaitė" userId="8fc208b9-e547-4e09-83c5-74914c44733f" providerId="ADAL" clId="{A4E52E9A-3732-4D89-8E53-293040F4F264}" dt="2022-12-16T07:38:46.507" v="270" actId="1076"/>
          <ac:spMkLst>
            <pc:docMk/>
            <pc:sldMk cId="0" sldId="259"/>
            <ac:spMk id="135" creationId="{00000000-0000-0000-0000-000000000000}"/>
          </ac:spMkLst>
        </pc:spChg>
        <pc:spChg chg="mod">
          <ac:chgData name="Agnė Gaižauskaitė" userId="8fc208b9-e547-4e09-83c5-74914c44733f" providerId="ADAL" clId="{A4E52E9A-3732-4D89-8E53-293040F4F264}" dt="2022-12-16T07:38:56.162" v="272" actId="1076"/>
          <ac:spMkLst>
            <pc:docMk/>
            <pc:sldMk cId="0" sldId="259"/>
            <ac:spMk id="136" creationId="{00000000-0000-0000-0000-000000000000}"/>
          </ac:spMkLst>
        </pc:spChg>
        <pc:spChg chg="mod">
          <ac:chgData name="Agnė Gaižauskaitė" userId="8fc208b9-e547-4e09-83c5-74914c44733f" providerId="ADAL" clId="{A4E52E9A-3732-4D89-8E53-293040F4F264}" dt="2022-12-16T08:29:55.059" v="477" actId="1076"/>
          <ac:spMkLst>
            <pc:docMk/>
            <pc:sldMk cId="0" sldId="259"/>
            <ac:spMk id="137" creationId="{00000000-0000-0000-0000-000000000000}"/>
          </ac:spMkLst>
        </pc:spChg>
        <pc:picChg chg="add del mod modCrop">
          <ac:chgData name="Agnė Gaižauskaitė" userId="8fc208b9-e547-4e09-83c5-74914c44733f" providerId="ADAL" clId="{A4E52E9A-3732-4D89-8E53-293040F4F264}" dt="2022-12-16T08:30:03.337" v="479" actId="732"/>
          <ac:picMkLst>
            <pc:docMk/>
            <pc:sldMk cId="0" sldId="259"/>
            <ac:picMk id="138" creationId="{00000000-0000-0000-0000-000000000000}"/>
          </ac:picMkLst>
        </pc:picChg>
      </pc:sldChg>
      <pc:sldChg chg="modSp mod">
        <pc:chgData name="Agnė Gaižauskaitė" userId="8fc208b9-e547-4e09-83c5-74914c44733f" providerId="ADAL" clId="{A4E52E9A-3732-4D89-8E53-293040F4F264}" dt="2022-12-16T08:30:55.946" v="492" actId="14100"/>
        <pc:sldMkLst>
          <pc:docMk/>
          <pc:sldMk cId="0" sldId="260"/>
        </pc:sldMkLst>
        <pc:spChg chg="mod">
          <ac:chgData name="Agnė Gaižauskaitė" userId="8fc208b9-e547-4e09-83c5-74914c44733f" providerId="ADAL" clId="{A4E52E9A-3732-4D89-8E53-293040F4F264}" dt="2022-12-16T07:44:04.551" v="326" actId="1076"/>
          <ac:spMkLst>
            <pc:docMk/>
            <pc:sldMk cId="0" sldId="260"/>
            <ac:spMk id="143" creationId="{00000000-0000-0000-0000-000000000000}"/>
          </ac:spMkLst>
        </pc:spChg>
        <pc:spChg chg="mod">
          <ac:chgData name="Agnė Gaižauskaitė" userId="8fc208b9-e547-4e09-83c5-74914c44733f" providerId="ADAL" clId="{A4E52E9A-3732-4D89-8E53-293040F4F264}" dt="2022-12-16T07:43:49.498" v="324" actId="14100"/>
          <ac:spMkLst>
            <pc:docMk/>
            <pc:sldMk cId="0" sldId="260"/>
            <ac:spMk id="144" creationId="{00000000-0000-0000-0000-000000000000}"/>
          </ac:spMkLst>
        </pc:spChg>
        <pc:spChg chg="mod">
          <ac:chgData name="Agnė Gaižauskaitė" userId="8fc208b9-e547-4e09-83c5-74914c44733f" providerId="ADAL" clId="{A4E52E9A-3732-4D89-8E53-293040F4F264}" dt="2022-12-16T07:49:23.765" v="438" actId="1076"/>
          <ac:spMkLst>
            <pc:docMk/>
            <pc:sldMk cId="0" sldId="260"/>
            <ac:spMk id="145" creationId="{00000000-0000-0000-0000-000000000000}"/>
          </ac:spMkLst>
        </pc:spChg>
        <pc:picChg chg="mod modCrop">
          <ac:chgData name="Agnė Gaižauskaitė" userId="8fc208b9-e547-4e09-83c5-74914c44733f" providerId="ADAL" clId="{A4E52E9A-3732-4D89-8E53-293040F4F264}" dt="2022-12-16T08:30:55.946" v="492" actId="14100"/>
          <ac:picMkLst>
            <pc:docMk/>
            <pc:sldMk cId="0" sldId="260"/>
            <ac:picMk id="146" creationId="{00000000-0000-0000-0000-000000000000}"/>
          </ac:picMkLst>
        </pc:picChg>
      </pc:sldChg>
      <pc:sldChg chg="modSp mod">
        <pc:chgData name="Agnė Gaižauskaitė" userId="8fc208b9-e547-4e09-83c5-74914c44733f" providerId="ADAL" clId="{A4E52E9A-3732-4D89-8E53-293040F4F264}" dt="2022-12-16T08:31:02.644" v="493" actId="1076"/>
        <pc:sldMkLst>
          <pc:docMk/>
          <pc:sldMk cId="0" sldId="261"/>
        </pc:sldMkLst>
        <pc:spChg chg="mod">
          <ac:chgData name="Agnė Gaižauskaitė" userId="8fc208b9-e547-4e09-83c5-74914c44733f" providerId="ADAL" clId="{A4E52E9A-3732-4D89-8E53-293040F4F264}" dt="2022-12-16T07:48:29.009" v="414" actId="1076"/>
          <ac:spMkLst>
            <pc:docMk/>
            <pc:sldMk cId="0" sldId="261"/>
            <ac:spMk id="151" creationId="{00000000-0000-0000-0000-000000000000}"/>
          </ac:spMkLst>
        </pc:spChg>
        <pc:spChg chg="mod">
          <ac:chgData name="Agnė Gaižauskaitė" userId="8fc208b9-e547-4e09-83c5-74914c44733f" providerId="ADAL" clId="{A4E52E9A-3732-4D89-8E53-293040F4F264}" dt="2022-12-16T08:31:02.644" v="493" actId="1076"/>
          <ac:spMkLst>
            <pc:docMk/>
            <pc:sldMk cId="0" sldId="261"/>
            <ac:spMk id="152" creationId="{00000000-0000-0000-0000-000000000000}"/>
          </ac:spMkLst>
        </pc:spChg>
      </pc:sldChg>
      <pc:sldChg chg="modSp mod">
        <pc:chgData name="Agnė Gaižauskaitė" userId="8fc208b9-e547-4e09-83c5-74914c44733f" providerId="ADAL" clId="{A4E52E9A-3732-4D89-8E53-293040F4F264}" dt="2022-12-16T07:47:17.457" v="403" actId="1076"/>
        <pc:sldMkLst>
          <pc:docMk/>
          <pc:sldMk cId="0" sldId="262"/>
        </pc:sldMkLst>
        <pc:spChg chg="mod">
          <ac:chgData name="Agnė Gaižauskaitė" userId="8fc208b9-e547-4e09-83c5-74914c44733f" providerId="ADAL" clId="{A4E52E9A-3732-4D89-8E53-293040F4F264}" dt="2022-12-16T07:47:17.457" v="403" actId="1076"/>
          <ac:spMkLst>
            <pc:docMk/>
            <pc:sldMk cId="0" sldId="262"/>
            <ac:spMk id="157" creationId="{00000000-0000-0000-0000-000000000000}"/>
          </ac:spMkLst>
        </pc:spChg>
        <pc:picChg chg="mod modCrop">
          <ac:chgData name="Agnė Gaižauskaitė" userId="8fc208b9-e547-4e09-83c5-74914c44733f" providerId="ADAL" clId="{A4E52E9A-3732-4D89-8E53-293040F4F264}" dt="2022-12-16T07:47:00.845" v="387" actId="1076"/>
          <ac:picMkLst>
            <pc:docMk/>
            <pc:sldMk cId="0" sldId="262"/>
            <ac:picMk id="159" creationId="{00000000-0000-0000-0000-000000000000}"/>
          </ac:picMkLst>
        </pc:picChg>
      </pc:sldChg>
      <pc:sldChg chg="modSp mod">
        <pc:chgData name="Agnė Gaižauskaitė" userId="8fc208b9-e547-4e09-83c5-74914c44733f" providerId="ADAL" clId="{A4E52E9A-3732-4D89-8E53-293040F4F264}" dt="2022-12-16T07:45:46.574" v="353" actId="1076"/>
        <pc:sldMkLst>
          <pc:docMk/>
          <pc:sldMk cId="0" sldId="263"/>
        </pc:sldMkLst>
        <pc:spChg chg="mod">
          <ac:chgData name="Agnė Gaižauskaitė" userId="8fc208b9-e547-4e09-83c5-74914c44733f" providerId="ADAL" clId="{A4E52E9A-3732-4D89-8E53-293040F4F264}" dt="2022-12-16T07:45:23.296" v="348" actId="1076"/>
          <ac:spMkLst>
            <pc:docMk/>
            <pc:sldMk cId="0" sldId="263"/>
            <ac:spMk id="164" creationId="{00000000-0000-0000-0000-000000000000}"/>
          </ac:spMkLst>
        </pc:spChg>
        <pc:spChg chg="mod">
          <ac:chgData name="Agnė Gaižauskaitė" userId="8fc208b9-e547-4e09-83c5-74914c44733f" providerId="ADAL" clId="{A4E52E9A-3732-4D89-8E53-293040F4F264}" dt="2022-12-16T07:45:35.627" v="351" actId="1076"/>
          <ac:spMkLst>
            <pc:docMk/>
            <pc:sldMk cId="0" sldId="263"/>
            <ac:spMk id="167" creationId="{00000000-0000-0000-0000-000000000000}"/>
          </ac:spMkLst>
        </pc:spChg>
        <pc:picChg chg="mod modCrop">
          <ac:chgData name="Agnė Gaižauskaitė" userId="8fc208b9-e547-4e09-83c5-74914c44733f" providerId="ADAL" clId="{A4E52E9A-3732-4D89-8E53-293040F4F264}" dt="2022-12-16T07:45:46.574" v="353" actId="1076"/>
          <ac:picMkLst>
            <pc:docMk/>
            <pc:sldMk cId="0" sldId="263"/>
            <ac:picMk id="166" creationId="{00000000-0000-0000-0000-000000000000}"/>
          </ac:picMkLst>
        </pc:picChg>
      </pc:sldChg>
      <pc:sldChg chg="modSp mod">
        <pc:chgData name="Agnė Gaižauskaitė" userId="8fc208b9-e547-4e09-83c5-74914c44733f" providerId="ADAL" clId="{A4E52E9A-3732-4D89-8E53-293040F4F264}" dt="2022-12-16T07:46:08.403" v="368" actId="14100"/>
        <pc:sldMkLst>
          <pc:docMk/>
          <pc:sldMk cId="0" sldId="264"/>
        </pc:sldMkLst>
        <pc:spChg chg="mod">
          <ac:chgData name="Agnė Gaižauskaitė" userId="8fc208b9-e547-4e09-83c5-74914c44733f" providerId="ADAL" clId="{A4E52E9A-3732-4D89-8E53-293040F4F264}" dt="2022-12-16T07:46:08.403" v="368" actId="14100"/>
          <ac:spMkLst>
            <pc:docMk/>
            <pc:sldMk cId="0" sldId="264"/>
            <ac:spMk id="172" creationId="{00000000-0000-0000-0000-000000000000}"/>
          </ac:spMkLst>
        </pc:spChg>
        <pc:spChg chg="mod">
          <ac:chgData name="Agnė Gaižauskaitė" userId="8fc208b9-e547-4e09-83c5-74914c44733f" providerId="ADAL" clId="{A4E52E9A-3732-4D89-8E53-293040F4F264}" dt="2022-12-16T07:21:54.461" v="14" actId="27636"/>
          <ac:spMkLst>
            <pc:docMk/>
            <pc:sldMk cId="0" sldId="264"/>
            <ac:spMk id="173" creationId="{00000000-0000-0000-0000-000000000000}"/>
          </ac:spMkLst>
        </pc:spChg>
      </pc:sldChg>
      <pc:sldChg chg="modSp mod">
        <pc:chgData name="Agnė Gaižauskaitė" userId="8fc208b9-e547-4e09-83c5-74914c44733f" providerId="ADAL" clId="{A4E52E9A-3732-4D89-8E53-293040F4F264}" dt="2022-12-16T07:47:57.545" v="413" actId="114"/>
        <pc:sldMkLst>
          <pc:docMk/>
          <pc:sldMk cId="0" sldId="265"/>
        </pc:sldMkLst>
        <pc:spChg chg="mod">
          <ac:chgData name="Agnė Gaižauskaitė" userId="8fc208b9-e547-4e09-83c5-74914c44733f" providerId="ADAL" clId="{A4E52E9A-3732-4D89-8E53-293040F4F264}" dt="2022-12-16T07:47:57.545" v="413" actId="114"/>
          <ac:spMkLst>
            <pc:docMk/>
            <pc:sldMk cId="0" sldId="265"/>
            <ac:spMk id="179" creationId="{00000000-0000-0000-0000-000000000000}"/>
          </ac:spMkLst>
        </pc:spChg>
        <pc:spChg chg="mod">
          <ac:chgData name="Agnė Gaižauskaitė" userId="8fc208b9-e547-4e09-83c5-74914c44733f" providerId="ADAL" clId="{A4E52E9A-3732-4D89-8E53-293040F4F264}" dt="2022-12-16T07:21:54.466" v="15" actId="27636"/>
          <ac:spMkLst>
            <pc:docMk/>
            <pc:sldMk cId="0" sldId="265"/>
            <ac:spMk id="180" creationId="{00000000-0000-0000-0000-000000000000}"/>
          </ac:spMkLst>
        </pc:spChg>
        <pc:picChg chg="mod ord">
          <ac:chgData name="Agnė Gaižauskaitė" userId="8fc208b9-e547-4e09-83c5-74914c44733f" providerId="ADAL" clId="{A4E52E9A-3732-4D89-8E53-293040F4F264}" dt="2022-12-16T07:46:38.032" v="385" actId="1076"/>
          <ac:picMkLst>
            <pc:docMk/>
            <pc:sldMk cId="0" sldId="265"/>
            <ac:picMk id="181" creationId="{00000000-0000-0000-0000-000000000000}"/>
          </ac:picMkLst>
        </pc:picChg>
      </pc:sldChg>
      <pc:sldChg chg="modSp mod">
        <pc:chgData name="Agnė Gaižauskaitė" userId="8fc208b9-e547-4e09-83c5-74914c44733f" providerId="ADAL" clId="{A4E52E9A-3732-4D89-8E53-293040F4F264}" dt="2022-12-16T07:47:47.798" v="412" actId="20577"/>
        <pc:sldMkLst>
          <pc:docMk/>
          <pc:sldMk cId="0" sldId="266"/>
        </pc:sldMkLst>
        <pc:spChg chg="mod">
          <ac:chgData name="Agnė Gaižauskaitė" userId="8fc208b9-e547-4e09-83c5-74914c44733f" providerId="ADAL" clId="{A4E52E9A-3732-4D89-8E53-293040F4F264}" dt="2022-12-16T07:47:31.782" v="407" actId="1076"/>
          <ac:spMkLst>
            <pc:docMk/>
            <pc:sldMk cId="0" sldId="266"/>
            <ac:spMk id="186" creationId="{00000000-0000-0000-0000-000000000000}"/>
          </ac:spMkLst>
        </pc:spChg>
        <pc:spChg chg="mod">
          <ac:chgData name="Agnė Gaižauskaitė" userId="8fc208b9-e547-4e09-83c5-74914c44733f" providerId="ADAL" clId="{A4E52E9A-3732-4D89-8E53-293040F4F264}" dt="2022-12-16T07:47:47.798" v="412" actId="20577"/>
          <ac:spMkLst>
            <pc:docMk/>
            <pc:sldMk cId="0" sldId="266"/>
            <ac:spMk id="18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lt-LT"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4" name="Google Shape;18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9" name="Google Shape;11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3" name="Google Shape;13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0" name="Google Shape;17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dėja">
  <p:cSld name="Idėja">
    <p:spTree>
      <p:nvGrpSpPr>
        <p:cNvPr id="1" name="Shape 21"/>
        <p:cNvGrpSpPr/>
        <p:nvPr/>
      </p:nvGrpSpPr>
      <p:grpSpPr>
        <a:xfrm>
          <a:off x="0" y="0"/>
          <a:ext cx="0" cy="0"/>
          <a:chOff x="0" y="0"/>
          <a:chExt cx="0" cy="0"/>
        </a:xfrm>
      </p:grpSpPr>
      <p:sp>
        <p:nvSpPr>
          <p:cNvPr id="22" name="Google Shape;22;p14"/>
          <p:cNvSpPr/>
          <p:nvPr/>
        </p:nvSpPr>
        <p:spPr>
          <a:xfrm>
            <a:off x="-297456" y="346519"/>
            <a:ext cx="5993175" cy="1863566"/>
          </a:xfrm>
          <a:prstGeom prst="roundRect">
            <a:avLst>
              <a:gd name="adj" fmla="val 16667"/>
            </a:avLst>
          </a:prstGeom>
          <a:solidFill>
            <a:srgbClr val="928DF2"/>
          </a:solidFill>
          <a:ln w="12700" cap="flat" cmpd="sng">
            <a:solidFill>
              <a:srgbClr val="928DF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3" name="Google Shape;23;p14"/>
          <p:cNvSpPr txBox="1">
            <a:spLocks noGrp="1"/>
          </p:cNvSpPr>
          <p:nvPr>
            <p:ph type="title"/>
          </p:nvPr>
        </p:nvSpPr>
        <p:spPr>
          <a:xfrm>
            <a:off x="586647" y="625475"/>
            <a:ext cx="4798153"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Arial"/>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4"/>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25" name="Google Shape;25;p14"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26" name="Google Shape;26;p14"/>
          <p:cNvSpPr txBox="1">
            <a:spLocks noGrp="1"/>
          </p:cNvSpPr>
          <p:nvPr>
            <p:ph type="body" idx="1"/>
          </p:nvPr>
        </p:nvSpPr>
        <p:spPr>
          <a:xfrm>
            <a:off x="586646" y="2744324"/>
            <a:ext cx="4798154" cy="186356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Font typeface="Arial"/>
              <a:buNone/>
              <a:defRPr sz="1400">
                <a:solidFill>
                  <a:schemeClr val="dk2"/>
                </a:solidFill>
              </a:defRPr>
            </a:lvl1pPr>
            <a:lvl2pPr marL="914400" lvl="1" indent="-381000" algn="l">
              <a:lnSpc>
                <a:spcPct val="90000"/>
              </a:lnSpc>
              <a:spcBef>
                <a:spcPts val="500"/>
              </a:spcBef>
              <a:spcAft>
                <a:spcPts val="0"/>
              </a:spcAft>
              <a:buClr>
                <a:schemeClr val="dk2"/>
              </a:buClr>
              <a:buSzPts val="2400"/>
              <a:buChar char="•"/>
              <a:defRPr sz="2400">
                <a:solidFill>
                  <a:schemeClr val="dk2"/>
                </a:solidFill>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arašas 3">
  <p:cSld name="Sarašas 3">
    <p:spTree>
      <p:nvGrpSpPr>
        <p:cNvPr id="1" name="Shape 27"/>
        <p:cNvGrpSpPr/>
        <p:nvPr/>
      </p:nvGrpSpPr>
      <p:grpSpPr>
        <a:xfrm>
          <a:off x="0" y="0"/>
          <a:ext cx="0" cy="0"/>
          <a:chOff x="0" y="0"/>
          <a:chExt cx="0" cy="0"/>
        </a:xfrm>
      </p:grpSpPr>
      <p:sp>
        <p:nvSpPr>
          <p:cNvPr id="28" name="Google Shape;28;p15"/>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29" name="Google Shape;29;p15"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30" name="Google Shape;30;p15"/>
          <p:cNvSpPr txBox="1">
            <a:spLocks noGrp="1"/>
          </p:cNvSpPr>
          <p:nvPr>
            <p:ph type="body" idx="1"/>
          </p:nvPr>
        </p:nvSpPr>
        <p:spPr>
          <a:xfrm>
            <a:off x="7929602" y="4320654"/>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5"/>
          <p:cNvSpPr txBox="1">
            <a:spLocks noGrp="1"/>
          </p:cNvSpPr>
          <p:nvPr>
            <p:ph type="body" idx="2"/>
          </p:nvPr>
        </p:nvSpPr>
        <p:spPr>
          <a:xfrm>
            <a:off x="396221" y="497358"/>
            <a:ext cx="4013200" cy="94212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4000"/>
              <a:buNone/>
              <a:defRPr sz="40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urinys">
  <p:cSld name="Turinys">
    <p:spTree>
      <p:nvGrpSpPr>
        <p:cNvPr id="1" name="Shape 32"/>
        <p:cNvGrpSpPr/>
        <p:nvPr/>
      </p:nvGrpSpPr>
      <p:grpSpPr>
        <a:xfrm>
          <a:off x="0" y="0"/>
          <a:ext cx="0" cy="0"/>
          <a:chOff x="0" y="0"/>
          <a:chExt cx="0" cy="0"/>
        </a:xfrm>
      </p:grpSpPr>
      <p:sp>
        <p:nvSpPr>
          <p:cNvPr id="33" name="Google Shape;33;p16"/>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34" name="Google Shape;34;p16"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35" name="Google Shape;35;p16"/>
          <p:cNvSpPr/>
          <p:nvPr/>
        </p:nvSpPr>
        <p:spPr>
          <a:xfrm>
            <a:off x="838200" y="2159000"/>
            <a:ext cx="863600" cy="850900"/>
          </a:xfrm>
          <a:prstGeom prst="roundRect">
            <a:avLst>
              <a:gd name="adj" fmla="val 16667"/>
            </a:avLst>
          </a:prstGeom>
          <a:solidFill>
            <a:schemeClr val="dk2"/>
          </a:solidFill>
          <a:ln w="12700"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6" name="Google Shape;36;p16"/>
          <p:cNvSpPr/>
          <p:nvPr/>
        </p:nvSpPr>
        <p:spPr>
          <a:xfrm>
            <a:off x="838200" y="3429000"/>
            <a:ext cx="863600" cy="850900"/>
          </a:xfrm>
          <a:prstGeom prst="roundRect">
            <a:avLst>
              <a:gd name="adj" fmla="val 16667"/>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7" name="Google Shape;37;p16"/>
          <p:cNvSpPr/>
          <p:nvPr/>
        </p:nvSpPr>
        <p:spPr>
          <a:xfrm>
            <a:off x="838200" y="4699000"/>
            <a:ext cx="863600" cy="850900"/>
          </a:xfrm>
          <a:prstGeom prst="roundRect">
            <a:avLst>
              <a:gd name="adj" fmla="val 16667"/>
            </a:avLst>
          </a:prstGeom>
          <a:solidFill>
            <a:schemeClr val="dk2"/>
          </a:solidFill>
          <a:ln w="12700"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8" name="Google Shape;38;p16"/>
          <p:cNvSpPr/>
          <p:nvPr/>
        </p:nvSpPr>
        <p:spPr>
          <a:xfrm>
            <a:off x="6350002" y="2159000"/>
            <a:ext cx="863600" cy="850900"/>
          </a:xfrm>
          <a:prstGeom prst="roundRect">
            <a:avLst>
              <a:gd name="adj" fmla="val 16667"/>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 name="Google Shape;39;p16"/>
          <p:cNvSpPr/>
          <p:nvPr/>
        </p:nvSpPr>
        <p:spPr>
          <a:xfrm>
            <a:off x="6350002" y="3429000"/>
            <a:ext cx="863600" cy="850900"/>
          </a:xfrm>
          <a:prstGeom prst="roundRect">
            <a:avLst>
              <a:gd name="adj" fmla="val 16667"/>
            </a:avLst>
          </a:prstGeom>
          <a:solidFill>
            <a:schemeClr val="dk2"/>
          </a:solidFill>
          <a:ln w="12700"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 name="Google Shape;40;p16"/>
          <p:cNvSpPr/>
          <p:nvPr/>
        </p:nvSpPr>
        <p:spPr>
          <a:xfrm>
            <a:off x="6350002" y="4699000"/>
            <a:ext cx="863600" cy="850900"/>
          </a:xfrm>
          <a:prstGeom prst="roundRect">
            <a:avLst>
              <a:gd name="adj" fmla="val 16667"/>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1" name="Google Shape;41;p16"/>
          <p:cNvSpPr txBox="1">
            <a:spLocks noGrp="1"/>
          </p:cNvSpPr>
          <p:nvPr>
            <p:ph type="body" idx="1"/>
          </p:nvPr>
        </p:nvSpPr>
        <p:spPr>
          <a:xfrm>
            <a:off x="1943100" y="3454400"/>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6"/>
          <p:cNvSpPr txBox="1">
            <a:spLocks noGrp="1"/>
          </p:cNvSpPr>
          <p:nvPr>
            <p:ph type="body" idx="2"/>
          </p:nvPr>
        </p:nvSpPr>
        <p:spPr>
          <a:xfrm>
            <a:off x="1943100" y="3843338"/>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16"/>
          <p:cNvSpPr txBox="1">
            <a:spLocks noGrp="1"/>
          </p:cNvSpPr>
          <p:nvPr>
            <p:ph type="body" idx="3"/>
          </p:nvPr>
        </p:nvSpPr>
        <p:spPr>
          <a:xfrm>
            <a:off x="1942343" y="4686300"/>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
          <p:cNvSpPr txBox="1">
            <a:spLocks noGrp="1"/>
          </p:cNvSpPr>
          <p:nvPr>
            <p:ph type="body" idx="4"/>
          </p:nvPr>
        </p:nvSpPr>
        <p:spPr>
          <a:xfrm>
            <a:off x="1942343" y="5075238"/>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6"/>
          <p:cNvSpPr txBox="1">
            <a:spLocks noGrp="1"/>
          </p:cNvSpPr>
          <p:nvPr>
            <p:ph type="body" idx="5"/>
          </p:nvPr>
        </p:nvSpPr>
        <p:spPr>
          <a:xfrm>
            <a:off x="7488617" y="2119313"/>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Font typeface="Arial"/>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
          <p:cNvSpPr txBox="1">
            <a:spLocks noGrp="1"/>
          </p:cNvSpPr>
          <p:nvPr>
            <p:ph type="body" idx="6"/>
          </p:nvPr>
        </p:nvSpPr>
        <p:spPr>
          <a:xfrm>
            <a:off x="7488617" y="2508251"/>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16"/>
          <p:cNvSpPr txBox="1">
            <a:spLocks noGrp="1"/>
          </p:cNvSpPr>
          <p:nvPr>
            <p:ph type="body" idx="7"/>
          </p:nvPr>
        </p:nvSpPr>
        <p:spPr>
          <a:xfrm>
            <a:off x="7488617" y="3429000"/>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6"/>
          <p:cNvSpPr txBox="1">
            <a:spLocks noGrp="1"/>
          </p:cNvSpPr>
          <p:nvPr>
            <p:ph type="body" idx="8"/>
          </p:nvPr>
        </p:nvSpPr>
        <p:spPr>
          <a:xfrm>
            <a:off x="7488617" y="3817938"/>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16"/>
          <p:cNvSpPr txBox="1">
            <a:spLocks noGrp="1"/>
          </p:cNvSpPr>
          <p:nvPr>
            <p:ph type="body" idx="9"/>
          </p:nvPr>
        </p:nvSpPr>
        <p:spPr>
          <a:xfrm>
            <a:off x="7488617" y="4699000"/>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6"/>
          <p:cNvSpPr txBox="1">
            <a:spLocks noGrp="1"/>
          </p:cNvSpPr>
          <p:nvPr>
            <p:ph type="body" idx="13"/>
          </p:nvPr>
        </p:nvSpPr>
        <p:spPr>
          <a:xfrm>
            <a:off x="7488617" y="5087938"/>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 name="Google Shape;51;p16"/>
          <p:cNvSpPr txBox="1">
            <a:spLocks noGrp="1"/>
          </p:cNvSpPr>
          <p:nvPr>
            <p:ph type="body" idx="14"/>
          </p:nvPr>
        </p:nvSpPr>
        <p:spPr>
          <a:xfrm>
            <a:off x="1936752" y="2119313"/>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Font typeface="Arial"/>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 name="Google Shape;52;p16"/>
          <p:cNvSpPr txBox="1">
            <a:spLocks noGrp="1"/>
          </p:cNvSpPr>
          <p:nvPr>
            <p:ph type="body" idx="15"/>
          </p:nvPr>
        </p:nvSpPr>
        <p:spPr>
          <a:xfrm>
            <a:off x="1936752" y="2508251"/>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Font typeface="Arial"/>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6"/>
          <p:cNvSpPr txBox="1">
            <a:spLocks noGrp="1"/>
          </p:cNvSpPr>
          <p:nvPr>
            <p:ph type="body" idx="16"/>
          </p:nvPr>
        </p:nvSpPr>
        <p:spPr>
          <a:xfrm>
            <a:off x="838200" y="406400"/>
            <a:ext cx="8483600" cy="10874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4000"/>
              <a:buNone/>
              <a:defRPr sz="40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rys blokai">
  <p:cSld name="Trys blokai">
    <p:spTree>
      <p:nvGrpSpPr>
        <p:cNvPr id="1" name="Shape 54"/>
        <p:cNvGrpSpPr/>
        <p:nvPr/>
      </p:nvGrpSpPr>
      <p:grpSpPr>
        <a:xfrm>
          <a:off x="0" y="0"/>
          <a:ext cx="0" cy="0"/>
          <a:chOff x="0" y="0"/>
          <a:chExt cx="0" cy="0"/>
        </a:xfrm>
      </p:grpSpPr>
      <p:sp>
        <p:nvSpPr>
          <p:cNvPr id="55" name="Google Shape;55;p17"/>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56" name="Google Shape;56;p17"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57" name="Google Shape;57;p17"/>
          <p:cNvSpPr/>
          <p:nvPr/>
        </p:nvSpPr>
        <p:spPr>
          <a:xfrm rot="10800000">
            <a:off x="8291781" y="3233056"/>
            <a:ext cx="2894833" cy="2721429"/>
          </a:xfrm>
          <a:prstGeom prst="round2SameRect">
            <a:avLst>
              <a:gd name="adj1" fmla="val 16667"/>
              <a:gd name="adj2" fmla="val 0"/>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8" name="Google Shape;58;p17"/>
          <p:cNvSpPr/>
          <p:nvPr/>
        </p:nvSpPr>
        <p:spPr>
          <a:xfrm rot="10800000">
            <a:off x="4761030" y="3233056"/>
            <a:ext cx="2894833" cy="2721429"/>
          </a:xfrm>
          <a:prstGeom prst="round2SameRect">
            <a:avLst>
              <a:gd name="adj1" fmla="val 16667"/>
              <a:gd name="adj2" fmla="val 0"/>
            </a:avLst>
          </a:prstGeom>
          <a:solidFill>
            <a:schemeClr val="dk2"/>
          </a:solidFill>
          <a:ln w="12700"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9" name="Google Shape;59;p17"/>
          <p:cNvSpPr/>
          <p:nvPr/>
        </p:nvSpPr>
        <p:spPr>
          <a:xfrm rot="10800000">
            <a:off x="1142178" y="3238440"/>
            <a:ext cx="2894833" cy="2721429"/>
          </a:xfrm>
          <a:prstGeom prst="round2SameRect">
            <a:avLst>
              <a:gd name="adj1" fmla="val 16667"/>
              <a:gd name="adj2" fmla="val 0"/>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0" name="Google Shape;60;p17"/>
          <p:cNvSpPr txBox="1">
            <a:spLocks noGrp="1"/>
          </p:cNvSpPr>
          <p:nvPr>
            <p:ph type="body" idx="1"/>
          </p:nvPr>
        </p:nvSpPr>
        <p:spPr>
          <a:xfrm>
            <a:off x="1157288" y="3618804"/>
            <a:ext cx="2879725" cy="595312"/>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2800"/>
              <a:buNone/>
              <a:defRPr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17"/>
          <p:cNvSpPr txBox="1">
            <a:spLocks noGrp="1"/>
          </p:cNvSpPr>
          <p:nvPr>
            <p:ph type="body" idx="2"/>
          </p:nvPr>
        </p:nvSpPr>
        <p:spPr>
          <a:xfrm>
            <a:off x="8299336" y="3618804"/>
            <a:ext cx="2879725" cy="595312"/>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2800"/>
              <a:buNone/>
              <a:defRPr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7"/>
          <p:cNvSpPr txBox="1">
            <a:spLocks noGrp="1"/>
          </p:cNvSpPr>
          <p:nvPr>
            <p:ph type="body" idx="3"/>
          </p:nvPr>
        </p:nvSpPr>
        <p:spPr>
          <a:xfrm>
            <a:off x="8417788" y="4268325"/>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1400"/>
              <a:buNone/>
              <a:defRPr sz="1400">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3" name="Google Shape;63;p17"/>
          <p:cNvSpPr/>
          <p:nvPr/>
        </p:nvSpPr>
        <p:spPr>
          <a:xfrm>
            <a:off x="1157288" y="953451"/>
            <a:ext cx="2879725" cy="2279606"/>
          </a:xfrm>
          <a:prstGeom prst="round2SameRect">
            <a:avLst>
              <a:gd name="adj1" fmla="val 16667"/>
              <a:gd name="adj2" fmla="val 0"/>
            </a:avLst>
          </a:prstGeom>
          <a:blipFill rotWithShape="1">
            <a:blip r:embed="rId3">
              <a:alphaModFix/>
            </a:blip>
            <a:stretch>
              <a:fillRect l="-16997"/>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4" name="Google Shape;64;p17"/>
          <p:cNvSpPr/>
          <p:nvPr/>
        </p:nvSpPr>
        <p:spPr>
          <a:xfrm>
            <a:off x="4758194" y="953451"/>
            <a:ext cx="2879725" cy="2279606"/>
          </a:xfrm>
          <a:prstGeom prst="round2SameRect">
            <a:avLst>
              <a:gd name="adj1" fmla="val 16667"/>
              <a:gd name="adj2" fmla="val 0"/>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5" name="Google Shape;65;p17"/>
          <p:cNvSpPr/>
          <p:nvPr/>
        </p:nvSpPr>
        <p:spPr>
          <a:xfrm>
            <a:off x="8299338" y="953451"/>
            <a:ext cx="2879724" cy="2279606"/>
          </a:xfrm>
          <a:prstGeom prst="round2SameRect">
            <a:avLst>
              <a:gd name="adj1" fmla="val 16667"/>
              <a:gd name="adj2" fmla="val 0"/>
            </a:avLst>
          </a:prstGeom>
          <a:blipFill rotWithShape="1">
            <a:blip r:embed="rId4">
              <a:alphaModFix/>
            </a:blip>
            <a:stretch>
              <a:fillRect l="-3999" r="-6998"/>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6" name="Google Shape;66;p17"/>
          <p:cNvSpPr txBox="1">
            <a:spLocks noGrp="1"/>
          </p:cNvSpPr>
          <p:nvPr>
            <p:ph type="body" idx="4"/>
          </p:nvPr>
        </p:nvSpPr>
        <p:spPr>
          <a:xfrm>
            <a:off x="4754416" y="3624188"/>
            <a:ext cx="2879725" cy="595312"/>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2800"/>
              <a:buNone/>
              <a:defRPr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7"/>
          <p:cNvSpPr txBox="1">
            <a:spLocks noGrp="1"/>
          </p:cNvSpPr>
          <p:nvPr>
            <p:ph type="body" idx="5"/>
          </p:nvPr>
        </p:nvSpPr>
        <p:spPr>
          <a:xfrm>
            <a:off x="4872868" y="4273709"/>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1400"/>
              <a:buNone/>
              <a:defRPr sz="1400">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7"/>
          <p:cNvSpPr txBox="1">
            <a:spLocks noGrp="1"/>
          </p:cNvSpPr>
          <p:nvPr>
            <p:ph type="body" idx="6"/>
          </p:nvPr>
        </p:nvSpPr>
        <p:spPr>
          <a:xfrm>
            <a:off x="1268185" y="4214116"/>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1400"/>
              <a:buNone/>
              <a:defRPr sz="1400">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aaiškinimas+foto">
  <p:cSld name="Paaiškinimas+foto">
    <p:spTree>
      <p:nvGrpSpPr>
        <p:cNvPr id="1" name="Shape 69"/>
        <p:cNvGrpSpPr/>
        <p:nvPr/>
      </p:nvGrpSpPr>
      <p:grpSpPr>
        <a:xfrm>
          <a:off x="0" y="0"/>
          <a:ext cx="0" cy="0"/>
          <a:chOff x="0" y="0"/>
          <a:chExt cx="0" cy="0"/>
        </a:xfrm>
      </p:grpSpPr>
      <p:sp>
        <p:nvSpPr>
          <p:cNvPr id="70" name="Google Shape;70;p18"/>
          <p:cNvSpPr/>
          <p:nvPr/>
        </p:nvSpPr>
        <p:spPr>
          <a:xfrm rot="2210865">
            <a:off x="996009" y="-3673000"/>
            <a:ext cx="6413468" cy="8973650"/>
          </a:xfrm>
          <a:prstGeom prst="roundRect">
            <a:avLst>
              <a:gd name="adj" fmla="val 16667"/>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1" name="Google Shape;71;p18"/>
          <p:cNvSpPr txBox="1">
            <a:spLocks noGrp="1"/>
          </p:cNvSpPr>
          <p:nvPr>
            <p:ph type="title"/>
          </p:nvPr>
        </p:nvSpPr>
        <p:spPr>
          <a:xfrm>
            <a:off x="838200" y="530626"/>
            <a:ext cx="52578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Arial"/>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8"/>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73" name="Google Shape;73;p18"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74" name="Google Shape;74;p18"/>
          <p:cNvSpPr/>
          <p:nvPr/>
        </p:nvSpPr>
        <p:spPr>
          <a:xfrm rot="-1129441">
            <a:off x="5782558" y="2622114"/>
            <a:ext cx="6378875" cy="5448925"/>
          </a:xfrm>
          <a:prstGeom prst="round2SameRect">
            <a:avLst>
              <a:gd name="adj1" fmla="val 16667"/>
              <a:gd name="adj2" fmla="val 0"/>
            </a:avLst>
          </a:prstGeom>
          <a:blipFill rotWithShape="0">
            <a:blip r:embed="rId3">
              <a:alphaModFix/>
            </a:blip>
            <a:stretch>
              <a:fillRect/>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5" name="Google Shape;75;p18"/>
          <p:cNvSpPr txBox="1">
            <a:spLocks noGrp="1"/>
          </p:cNvSpPr>
          <p:nvPr>
            <p:ph type="body" idx="1"/>
          </p:nvPr>
        </p:nvSpPr>
        <p:spPr>
          <a:xfrm>
            <a:off x="838200" y="1973263"/>
            <a:ext cx="5257800" cy="1455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400"/>
              <a:buNone/>
              <a:defRPr sz="1400">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ąrašas">
  <p:cSld name="Sąrašas">
    <p:spTree>
      <p:nvGrpSpPr>
        <p:cNvPr id="1" name="Shape 76"/>
        <p:cNvGrpSpPr/>
        <p:nvPr/>
      </p:nvGrpSpPr>
      <p:grpSpPr>
        <a:xfrm>
          <a:off x="0" y="0"/>
          <a:ext cx="0" cy="0"/>
          <a:chOff x="0" y="0"/>
          <a:chExt cx="0" cy="0"/>
        </a:xfrm>
      </p:grpSpPr>
      <p:sp>
        <p:nvSpPr>
          <p:cNvPr id="77" name="Google Shape;77;p19"/>
          <p:cNvSpPr/>
          <p:nvPr/>
        </p:nvSpPr>
        <p:spPr>
          <a:xfrm rot="5400000">
            <a:off x="7915809" y="779314"/>
            <a:ext cx="654076" cy="4919271"/>
          </a:xfrm>
          <a:prstGeom prst="round2SameRect">
            <a:avLst>
              <a:gd name="adj1" fmla="val 16667"/>
              <a:gd name="adj2" fmla="val 0"/>
            </a:avLst>
          </a:prstGeom>
          <a:solidFill>
            <a:srgbClr val="928D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 name="Google Shape;78;p19"/>
          <p:cNvSpPr/>
          <p:nvPr/>
        </p:nvSpPr>
        <p:spPr>
          <a:xfrm rot="5400000">
            <a:off x="7910705" y="-114023"/>
            <a:ext cx="654076" cy="4929479"/>
          </a:xfrm>
          <a:prstGeom prst="round2SameRect">
            <a:avLst>
              <a:gd name="adj1" fmla="val 16667"/>
              <a:gd name="adj2" fmla="val 0"/>
            </a:avLst>
          </a:prstGeom>
          <a:solidFill>
            <a:srgbClr val="928D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79" name="Google Shape;79;p19"/>
          <p:cNvPicPr preferRelativeResize="0"/>
          <p:nvPr/>
        </p:nvPicPr>
        <p:blipFill rotWithShape="1">
          <a:blip r:embed="rId2">
            <a:alphaModFix/>
          </a:blip>
          <a:srcRect l="21474" r="21474"/>
          <a:stretch/>
        </p:blipFill>
        <p:spPr>
          <a:xfrm>
            <a:off x="0" y="0"/>
            <a:ext cx="5872144" cy="6858000"/>
          </a:xfrm>
          <a:prstGeom prst="rect">
            <a:avLst/>
          </a:prstGeom>
          <a:noFill/>
          <a:ln>
            <a:noFill/>
          </a:ln>
        </p:spPr>
      </p:pic>
      <p:sp>
        <p:nvSpPr>
          <p:cNvPr id="80" name="Google Shape;80;p19"/>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81" name="Google Shape;81;p19" descr="A cartoon of a city&#10;&#10;Description automatically generated with low confidence"/>
          <p:cNvPicPr preferRelativeResize="0"/>
          <p:nvPr/>
        </p:nvPicPr>
        <p:blipFill rotWithShape="1">
          <a:blip r:embed="rId3">
            <a:alphaModFix/>
          </a:blip>
          <a:srcRect/>
          <a:stretch/>
        </p:blipFill>
        <p:spPr>
          <a:xfrm>
            <a:off x="360000" y="6253167"/>
            <a:ext cx="844456" cy="352833"/>
          </a:xfrm>
          <a:prstGeom prst="rect">
            <a:avLst/>
          </a:prstGeom>
          <a:noFill/>
          <a:ln>
            <a:noFill/>
          </a:ln>
        </p:spPr>
      </p:pic>
      <p:sp>
        <p:nvSpPr>
          <p:cNvPr id="82" name="Google Shape;82;p19"/>
          <p:cNvSpPr/>
          <p:nvPr/>
        </p:nvSpPr>
        <p:spPr>
          <a:xfrm rot="5400000">
            <a:off x="7960275" y="2662061"/>
            <a:ext cx="654076" cy="4830339"/>
          </a:xfrm>
          <a:prstGeom prst="round2SameRect">
            <a:avLst>
              <a:gd name="adj1" fmla="val 16667"/>
              <a:gd name="adj2" fmla="val 0"/>
            </a:avLst>
          </a:prstGeom>
          <a:solidFill>
            <a:srgbClr val="928D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3" name="Google Shape;83;p19"/>
          <p:cNvSpPr/>
          <p:nvPr/>
        </p:nvSpPr>
        <p:spPr>
          <a:xfrm rot="5400000">
            <a:off x="7955961" y="1709237"/>
            <a:ext cx="654076" cy="4838968"/>
          </a:xfrm>
          <a:prstGeom prst="round2SameRect">
            <a:avLst>
              <a:gd name="adj1" fmla="val 16667"/>
              <a:gd name="adj2" fmla="val 0"/>
            </a:avLst>
          </a:prstGeom>
          <a:solidFill>
            <a:srgbClr val="928D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4" name="Google Shape;84;p19"/>
          <p:cNvSpPr txBox="1">
            <a:spLocks noGrp="1"/>
          </p:cNvSpPr>
          <p:nvPr>
            <p:ph type="body" idx="1"/>
          </p:nvPr>
        </p:nvSpPr>
        <p:spPr>
          <a:xfrm>
            <a:off x="482600" y="746971"/>
            <a:ext cx="4013200" cy="94212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2"/>
              </a:buClr>
              <a:buSzPts val="4000"/>
              <a:buNone/>
              <a:defRPr sz="4000" b="1">
                <a:solidFill>
                  <a:schemeClr val="lt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5" name="Google Shape;85;p19"/>
          <p:cNvSpPr txBox="1">
            <a:spLocks noGrp="1"/>
          </p:cNvSpPr>
          <p:nvPr>
            <p:ph type="body" idx="2"/>
          </p:nvPr>
        </p:nvSpPr>
        <p:spPr>
          <a:xfrm>
            <a:off x="6096000" y="2200274"/>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9"/>
          <p:cNvSpPr txBox="1">
            <a:spLocks noGrp="1"/>
          </p:cNvSpPr>
          <p:nvPr>
            <p:ph type="body" idx="3"/>
          </p:nvPr>
        </p:nvSpPr>
        <p:spPr>
          <a:xfrm>
            <a:off x="6096000" y="3087704"/>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19"/>
          <p:cNvSpPr txBox="1">
            <a:spLocks noGrp="1"/>
          </p:cNvSpPr>
          <p:nvPr>
            <p:ph type="body" idx="4"/>
          </p:nvPr>
        </p:nvSpPr>
        <p:spPr>
          <a:xfrm>
            <a:off x="6096000" y="3976706"/>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8" name="Google Shape;88;p19"/>
          <p:cNvSpPr txBox="1">
            <a:spLocks noGrp="1"/>
          </p:cNvSpPr>
          <p:nvPr>
            <p:ph type="body" idx="5"/>
          </p:nvPr>
        </p:nvSpPr>
        <p:spPr>
          <a:xfrm>
            <a:off x="6096000" y="4913549"/>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9"/>
          <p:cNvSpPr txBox="1">
            <a:spLocks noGrp="1"/>
          </p:cNvSpPr>
          <p:nvPr>
            <p:ph type="body" idx="6"/>
          </p:nvPr>
        </p:nvSpPr>
        <p:spPr>
          <a:xfrm>
            <a:off x="6096000" y="747713"/>
            <a:ext cx="5092700" cy="98107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800"/>
              <a:buNone/>
              <a:defRPr sz="18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ąrašas 2">
  <p:cSld name="Sąrašas 2">
    <p:spTree>
      <p:nvGrpSpPr>
        <p:cNvPr id="1" name="Shape 90"/>
        <p:cNvGrpSpPr/>
        <p:nvPr/>
      </p:nvGrpSpPr>
      <p:grpSpPr>
        <a:xfrm>
          <a:off x="0" y="0"/>
          <a:ext cx="0" cy="0"/>
          <a:chOff x="0" y="0"/>
          <a:chExt cx="0" cy="0"/>
        </a:xfrm>
      </p:grpSpPr>
      <p:sp>
        <p:nvSpPr>
          <p:cNvPr id="91" name="Google Shape;91;p20"/>
          <p:cNvSpPr/>
          <p:nvPr/>
        </p:nvSpPr>
        <p:spPr>
          <a:xfrm rot="-5400000">
            <a:off x="2839286" y="292880"/>
            <a:ext cx="654076" cy="5233777"/>
          </a:xfrm>
          <a:prstGeom prst="round2SameRect">
            <a:avLst>
              <a:gd name="adj1" fmla="val 16667"/>
              <a:gd name="adj2" fmla="val 0"/>
            </a:avLst>
          </a:prstGeom>
          <a:solidFill>
            <a:schemeClr val="dk2"/>
          </a:solidFill>
          <a:ln w="2222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92" name="Google Shape;92;p20"/>
          <p:cNvSpPr/>
          <p:nvPr/>
        </p:nvSpPr>
        <p:spPr>
          <a:xfrm rot="-5400000">
            <a:off x="2839284" y="1251819"/>
            <a:ext cx="654076" cy="5233775"/>
          </a:xfrm>
          <a:prstGeom prst="round2SameRect">
            <a:avLst>
              <a:gd name="adj1" fmla="val 16667"/>
              <a:gd name="adj2" fmla="val 0"/>
            </a:avLst>
          </a:prstGeom>
          <a:solidFill>
            <a:schemeClr val="dk2"/>
          </a:solidFill>
          <a:ln w="2222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93" name="Google Shape;93;p20"/>
          <p:cNvSpPr/>
          <p:nvPr/>
        </p:nvSpPr>
        <p:spPr>
          <a:xfrm rot="-5400000">
            <a:off x="2839285" y="2193453"/>
            <a:ext cx="654076" cy="5233775"/>
          </a:xfrm>
          <a:prstGeom prst="round2SameRect">
            <a:avLst>
              <a:gd name="adj1" fmla="val 16667"/>
              <a:gd name="adj2" fmla="val 0"/>
            </a:avLst>
          </a:prstGeom>
          <a:solidFill>
            <a:schemeClr val="dk2"/>
          </a:solidFill>
          <a:ln w="2222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94" name="Google Shape;94;p20"/>
          <p:cNvPicPr preferRelativeResize="0"/>
          <p:nvPr/>
        </p:nvPicPr>
        <p:blipFill rotWithShape="1">
          <a:blip r:embed="rId2">
            <a:alphaModFix/>
          </a:blip>
          <a:srcRect l="7416" r="32083"/>
          <a:stretch/>
        </p:blipFill>
        <p:spPr>
          <a:xfrm>
            <a:off x="5783211" y="0"/>
            <a:ext cx="6408789" cy="6858000"/>
          </a:xfrm>
          <a:prstGeom prst="rect">
            <a:avLst/>
          </a:prstGeom>
          <a:noFill/>
          <a:ln>
            <a:noFill/>
          </a:ln>
        </p:spPr>
      </p:pic>
      <p:sp>
        <p:nvSpPr>
          <p:cNvPr id="95" name="Google Shape;95;p20"/>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96" name="Google Shape;96;p20" descr="A cartoon of a city&#10;&#10;Description automatically generated with low confidence"/>
          <p:cNvPicPr preferRelativeResize="0"/>
          <p:nvPr/>
        </p:nvPicPr>
        <p:blipFill rotWithShape="1">
          <a:blip r:embed="rId3">
            <a:alphaModFix/>
          </a:blip>
          <a:srcRect/>
          <a:stretch/>
        </p:blipFill>
        <p:spPr>
          <a:xfrm>
            <a:off x="360000" y="6253167"/>
            <a:ext cx="844456" cy="352833"/>
          </a:xfrm>
          <a:prstGeom prst="rect">
            <a:avLst/>
          </a:prstGeom>
          <a:noFill/>
          <a:ln>
            <a:noFill/>
          </a:ln>
        </p:spPr>
      </p:pic>
      <p:sp>
        <p:nvSpPr>
          <p:cNvPr id="97" name="Google Shape;97;p20"/>
          <p:cNvSpPr txBox="1">
            <a:spLocks noGrp="1"/>
          </p:cNvSpPr>
          <p:nvPr>
            <p:ph type="body" idx="1"/>
          </p:nvPr>
        </p:nvSpPr>
        <p:spPr>
          <a:xfrm>
            <a:off x="771684" y="2754316"/>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20"/>
          <p:cNvSpPr txBox="1">
            <a:spLocks noGrp="1"/>
          </p:cNvSpPr>
          <p:nvPr>
            <p:ph type="body" idx="2"/>
          </p:nvPr>
        </p:nvSpPr>
        <p:spPr>
          <a:xfrm>
            <a:off x="771684" y="3695476"/>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9" name="Google Shape;99;p20"/>
          <p:cNvSpPr txBox="1">
            <a:spLocks noGrp="1"/>
          </p:cNvSpPr>
          <p:nvPr>
            <p:ph type="body" idx="3"/>
          </p:nvPr>
        </p:nvSpPr>
        <p:spPr>
          <a:xfrm>
            <a:off x="782228" y="4651853"/>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0" name="Google Shape;100;p20"/>
          <p:cNvSpPr txBox="1">
            <a:spLocks noGrp="1"/>
          </p:cNvSpPr>
          <p:nvPr>
            <p:ph type="body" idx="4"/>
          </p:nvPr>
        </p:nvSpPr>
        <p:spPr>
          <a:xfrm>
            <a:off x="549434" y="620295"/>
            <a:ext cx="4013200" cy="94212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4000"/>
              <a:buNone/>
              <a:defRPr sz="40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uščia">
  <p:cSld name="Tuščia">
    <p:spTree>
      <p:nvGrpSpPr>
        <p:cNvPr id="1" name="Shape 101"/>
        <p:cNvGrpSpPr/>
        <p:nvPr/>
      </p:nvGrpSpPr>
      <p:grpSpPr>
        <a:xfrm>
          <a:off x="0" y="0"/>
          <a:ext cx="0" cy="0"/>
          <a:chOff x="0" y="0"/>
          <a:chExt cx="0" cy="0"/>
        </a:xfrm>
      </p:grpSpPr>
      <p:sp>
        <p:nvSpPr>
          <p:cNvPr id="102" name="Google Shape;102;p21"/>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103" name="Google Shape;103;p21"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104" name="Google Shape;104;p21"/>
          <p:cNvSpPr txBox="1">
            <a:spLocks noGrp="1"/>
          </p:cNvSpPr>
          <p:nvPr>
            <p:ph type="body" idx="1"/>
          </p:nvPr>
        </p:nvSpPr>
        <p:spPr>
          <a:xfrm>
            <a:off x="549434" y="620295"/>
            <a:ext cx="4013200" cy="94212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4000"/>
              <a:buNone/>
              <a:defRPr sz="40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lt-LT"/>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bbc.com/news/world-asia-44636934"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g"/><Relationship Id="rId5" Type="http://schemas.openxmlformats.org/officeDocument/2006/relationships/image" Target="../media/image9.jfif"/><Relationship Id="rId4" Type="http://schemas.openxmlformats.org/officeDocument/2006/relationships/hyperlink" Target="http://trafficfinance.blogspot.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heguardian.com/global-development/2019/may/16/one-day-disappear-tuvalu-sinking-islands-rising-seas-climate-chang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hyperlink" Target="https://www.businessinsider.com/"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dition.cnn.com/2022/09/02/asia/pakistan-floods-climate-explainer-intl-hnk/index.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hyperlink" Target="https://www.rferl.or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pic>
        <p:nvPicPr>
          <p:cNvPr id="3" name="Picture 2" descr="A person holding a sign&#10;&#10;Description automatically generated">
            <a:extLst>
              <a:ext uri="{FF2B5EF4-FFF2-40B4-BE49-F238E27FC236}">
                <a16:creationId xmlns:a16="http://schemas.microsoft.com/office/drawing/2014/main" id="{E00D74FE-320D-4DBA-9CFD-A7EC57B3AEE9}"/>
              </a:ext>
            </a:extLst>
          </p:cNvPr>
          <p:cNvPicPr>
            <a:picLocks noChangeAspect="1"/>
          </p:cNvPicPr>
          <p:nvPr/>
        </p:nvPicPr>
        <p:blipFill rotWithShape="1">
          <a:blip r:embed="rId3"/>
          <a:srcRect t="15625"/>
          <a:stretch/>
        </p:blipFill>
        <p:spPr>
          <a:xfrm>
            <a:off x="0" y="0"/>
            <a:ext cx="12192000" cy="6858000"/>
          </a:xfrm>
          <a:prstGeom prst="rect">
            <a:avLst/>
          </a:prstGeom>
        </p:spPr>
      </p:pic>
      <p:sp>
        <p:nvSpPr>
          <p:cNvPr id="110" name="Google Shape;110;p1"/>
          <p:cNvSpPr/>
          <p:nvPr/>
        </p:nvSpPr>
        <p:spPr>
          <a:xfrm rot="-532554">
            <a:off x="991395" y="-1047209"/>
            <a:ext cx="2173229" cy="2253721"/>
          </a:xfrm>
          <a:prstGeom prst="roundRect">
            <a:avLst>
              <a:gd name="adj" fmla="val 16667"/>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111" name="Google Shape;111;p1" descr="A picture containing icon&#10;&#10;Description automatically generated"/>
          <p:cNvPicPr preferRelativeResize="0"/>
          <p:nvPr/>
        </p:nvPicPr>
        <p:blipFill rotWithShape="1">
          <a:blip r:embed="rId4">
            <a:alphaModFix/>
          </a:blip>
          <a:srcRect/>
          <a:stretch/>
        </p:blipFill>
        <p:spPr>
          <a:xfrm>
            <a:off x="1363314" y="211734"/>
            <a:ext cx="1495491" cy="617051"/>
          </a:xfrm>
          <a:prstGeom prst="rect">
            <a:avLst/>
          </a:prstGeom>
          <a:noFill/>
          <a:ln>
            <a:noFill/>
          </a:ln>
        </p:spPr>
      </p:pic>
      <p:sp>
        <p:nvSpPr>
          <p:cNvPr id="112" name="Google Shape;112;p1"/>
          <p:cNvSpPr/>
          <p:nvPr/>
        </p:nvSpPr>
        <p:spPr>
          <a:xfrm rot="552471">
            <a:off x="571745" y="4725824"/>
            <a:ext cx="2347660" cy="2601258"/>
          </a:xfrm>
          <a:prstGeom prst="roundRect">
            <a:avLst>
              <a:gd name="adj" fmla="val 16667"/>
            </a:avLst>
          </a:prstGeom>
          <a:solidFill>
            <a:srgbClr val="928DF2"/>
          </a:solidFill>
          <a:ln w="12700" cap="flat" cmpd="sng">
            <a:solidFill>
              <a:srgbClr val="928DF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4" name="Google Shape;114;p1"/>
          <p:cNvSpPr/>
          <p:nvPr/>
        </p:nvSpPr>
        <p:spPr>
          <a:xfrm rot="552471">
            <a:off x="1116201" y="4935600"/>
            <a:ext cx="3760350" cy="2583914"/>
          </a:xfrm>
          <a:prstGeom prst="roundRect">
            <a:avLst>
              <a:gd name="adj" fmla="val 16667"/>
            </a:avLst>
          </a:prstGeom>
          <a:solidFill>
            <a:srgbClr val="928DF2"/>
          </a:solidFill>
          <a:ln w="12700" cap="flat" cmpd="sng">
            <a:solidFill>
              <a:srgbClr val="928DF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 name="Google Shape;115;p1"/>
          <p:cNvSpPr txBox="1"/>
          <p:nvPr/>
        </p:nvSpPr>
        <p:spPr>
          <a:xfrm>
            <a:off x="1070285" y="5168927"/>
            <a:ext cx="4958461" cy="1353683"/>
          </a:xfrm>
          <a:prstGeom prst="rect">
            <a:avLst/>
          </a:prstGeom>
          <a:noFill/>
          <a:ln>
            <a:noFill/>
          </a:ln>
        </p:spPr>
        <p:txBody>
          <a:bodyPr spcFirstLastPara="1" wrap="square" lIns="91425" tIns="45700" rIns="91425" bIns="45700" anchor="ctr" anchorCtr="0">
            <a:noAutofit/>
          </a:bodyPr>
          <a:lstStyle/>
          <a:p>
            <a:pPr marL="0" marR="0" lvl="0" indent="0" algn="l" rtl="0">
              <a:lnSpc>
                <a:spcPct val="87500"/>
              </a:lnSpc>
              <a:spcBef>
                <a:spcPts val="0"/>
              </a:spcBef>
              <a:spcAft>
                <a:spcPts val="0"/>
              </a:spcAft>
              <a:buNone/>
            </a:pPr>
            <a:r>
              <a:rPr lang="lt-LT" sz="4000" b="1" i="0" u="none" strike="noStrike" cap="none" dirty="0">
                <a:solidFill>
                  <a:schemeClr val="lt1"/>
                </a:solidFill>
                <a:latin typeface="Arial"/>
                <a:ea typeface="Arial"/>
                <a:cs typeface="Arial"/>
                <a:sym typeface="Arial"/>
              </a:rPr>
              <a:t>Klimato teisingumas</a:t>
            </a:r>
            <a:endParaRPr dirty="0"/>
          </a:p>
        </p:txBody>
      </p:sp>
      <p:sp>
        <p:nvSpPr>
          <p:cNvPr id="116" name="Google Shape;116;p1"/>
          <p:cNvSpPr txBox="1"/>
          <p:nvPr/>
        </p:nvSpPr>
        <p:spPr>
          <a:xfrm>
            <a:off x="1148425" y="5955264"/>
            <a:ext cx="5480467" cy="491782"/>
          </a:xfrm>
          <a:prstGeom prst="rect">
            <a:avLst/>
          </a:prstGeom>
          <a:noFill/>
          <a:ln>
            <a:noFill/>
          </a:ln>
        </p:spPr>
        <p:txBody>
          <a:bodyPr spcFirstLastPara="1" wrap="square" lIns="0" tIns="45700" rIns="91425" bIns="45700" anchor="t" anchorCtr="0">
            <a:noAutofit/>
          </a:bodyPr>
          <a:lstStyle/>
          <a:p>
            <a:pPr marL="0" marR="0" lvl="0" indent="0" algn="l" rtl="0">
              <a:lnSpc>
                <a:spcPct val="100000"/>
              </a:lnSpc>
              <a:spcBef>
                <a:spcPts val="0"/>
              </a:spcBef>
              <a:spcAft>
                <a:spcPts val="0"/>
              </a:spcAft>
              <a:buClr>
                <a:schemeClr val="dk1"/>
              </a:buClr>
              <a:buSzPts val="1400"/>
              <a:buFont typeface="Arial"/>
              <a:buNone/>
            </a:pPr>
            <a:endParaRPr sz="1400" b="0" i="1" u="none" strike="noStrike" cap="none">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pic>
        <p:nvPicPr>
          <p:cNvPr id="181" name="Google Shape;181;p10" descr="No alternative text description for this image"/>
          <p:cNvPicPr preferRelativeResize="0"/>
          <p:nvPr/>
        </p:nvPicPr>
        <p:blipFill rotWithShape="1">
          <a:blip r:embed="rId3">
            <a:alphaModFix/>
          </a:blip>
          <a:srcRect/>
          <a:stretch/>
        </p:blipFill>
        <p:spPr>
          <a:xfrm>
            <a:off x="2059075" y="1699518"/>
            <a:ext cx="7336134" cy="4668625"/>
          </a:xfrm>
          <a:prstGeom prst="rect">
            <a:avLst/>
          </a:prstGeom>
          <a:noFill/>
          <a:ln>
            <a:noFill/>
          </a:ln>
        </p:spPr>
      </p:pic>
      <p:sp>
        <p:nvSpPr>
          <p:cNvPr id="179" name="Google Shape;179;p10"/>
          <p:cNvSpPr txBox="1">
            <a:spLocks noGrp="1"/>
          </p:cNvSpPr>
          <p:nvPr>
            <p:ph type="body" idx="4294967295"/>
          </p:nvPr>
        </p:nvSpPr>
        <p:spPr>
          <a:xfrm>
            <a:off x="9231922" y="6313714"/>
            <a:ext cx="2796791" cy="90780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600"/>
              <a:buNone/>
            </a:pPr>
            <a:r>
              <a:rPr lang="lt-LT" sz="1200" i="1" dirty="0">
                <a:solidFill>
                  <a:schemeClr val="accent1">
                    <a:lumMod val="50000"/>
                  </a:schemeClr>
                </a:solidFill>
              </a:rPr>
              <a:t>Šaltinis: International </a:t>
            </a:r>
            <a:r>
              <a:rPr lang="lt-LT" sz="1200" i="1" dirty="0" err="1">
                <a:solidFill>
                  <a:schemeClr val="accent1">
                    <a:lumMod val="50000"/>
                  </a:schemeClr>
                </a:solidFill>
              </a:rPr>
              <a:t>Monetary</a:t>
            </a:r>
            <a:r>
              <a:rPr lang="lt-LT" sz="1200" i="1" dirty="0">
                <a:solidFill>
                  <a:schemeClr val="accent1">
                    <a:lumMod val="50000"/>
                  </a:schemeClr>
                </a:solidFill>
              </a:rPr>
              <a:t> </a:t>
            </a:r>
            <a:r>
              <a:rPr lang="lt-LT" sz="1200" i="1" dirty="0" err="1">
                <a:solidFill>
                  <a:schemeClr val="accent1">
                    <a:lumMod val="50000"/>
                  </a:schemeClr>
                </a:solidFill>
              </a:rPr>
              <a:t>Fund</a:t>
            </a:r>
            <a:r>
              <a:rPr lang="lt-LT" sz="1200" i="1" dirty="0">
                <a:solidFill>
                  <a:schemeClr val="accent1">
                    <a:lumMod val="50000"/>
                  </a:schemeClr>
                </a:solidFill>
              </a:rPr>
              <a:t>.</a:t>
            </a:r>
            <a:endParaRPr sz="1200" i="1" dirty="0">
              <a:solidFill>
                <a:schemeClr val="accent1">
                  <a:lumMod val="50000"/>
                </a:schemeClr>
              </a:solidFill>
            </a:endParaRPr>
          </a:p>
        </p:txBody>
      </p:sp>
      <p:sp>
        <p:nvSpPr>
          <p:cNvPr id="180" name="Google Shape;180;p10"/>
          <p:cNvSpPr txBox="1">
            <a:spLocks noGrp="1"/>
          </p:cNvSpPr>
          <p:nvPr>
            <p:ph type="body" idx="2"/>
          </p:nvPr>
        </p:nvSpPr>
        <p:spPr>
          <a:xfrm>
            <a:off x="396219" y="284022"/>
            <a:ext cx="10837837" cy="942129"/>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0"/>
              </a:spcBef>
              <a:spcAft>
                <a:spcPts val="0"/>
              </a:spcAft>
              <a:buClr>
                <a:schemeClr val="dk2"/>
              </a:buClr>
              <a:buSzPts val="4000"/>
              <a:buNone/>
            </a:pPr>
            <a:r>
              <a:rPr lang="lt-LT" baseline="-25000"/>
              <a:t>Net ir turtingose šalyse skirtumai tarp naštos, kurią patiria piliečiai gali skirtis dvigubai, priklausomai nuo jų pajamų</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1"/>
          <p:cNvSpPr txBox="1">
            <a:spLocks noGrp="1"/>
          </p:cNvSpPr>
          <p:nvPr>
            <p:ph type="title"/>
          </p:nvPr>
        </p:nvSpPr>
        <p:spPr>
          <a:xfrm>
            <a:off x="695501" y="669018"/>
            <a:ext cx="5033108"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Arial"/>
              <a:buNone/>
            </a:pPr>
            <a:r>
              <a:rPr lang="lt-LT" sz="3200" dirty="0"/>
              <a:t>Dilema</a:t>
            </a:r>
            <a:endParaRPr sz="3200" dirty="0"/>
          </a:p>
        </p:txBody>
      </p:sp>
      <p:sp>
        <p:nvSpPr>
          <p:cNvPr id="187" name="Google Shape;187;p11"/>
          <p:cNvSpPr txBox="1">
            <a:spLocks noGrp="1"/>
          </p:cNvSpPr>
          <p:nvPr>
            <p:ph type="body" idx="1"/>
          </p:nvPr>
        </p:nvSpPr>
        <p:spPr>
          <a:xfrm>
            <a:off x="695501" y="2449286"/>
            <a:ext cx="11059395" cy="346668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ct val="100000"/>
              <a:buFont typeface="Arial"/>
              <a:buNone/>
            </a:pPr>
            <a:r>
              <a:rPr lang="lt-LT" sz="1900" dirty="0"/>
              <a:t>Esate Lietuvos Ministras (-ė) Pirmininkas (-ė). Dėl Europoje prasidėjusios energetikos krizės, buvo nuspręsta suteikti kompensacijas už šildymo išlaidas. Kaip padalinsite šias kompensacijas šalies gyventojams?</a:t>
            </a:r>
            <a:endParaRPr sz="1900" dirty="0"/>
          </a:p>
          <a:p>
            <a:pPr marL="0" lvl="0" indent="0" algn="l" rtl="0">
              <a:lnSpc>
                <a:spcPct val="90000"/>
              </a:lnSpc>
              <a:spcBef>
                <a:spcPts val="1000"/>
              </a:spcBef>
              <a:spcAft>
                <a:spcPts val="0"/>
              </a:spcAft>
              <a:buClr>
                <a:schemeClr val="dk2"/>
              </a:buClr>
              <a:buSzPct val="100000"/>
              <a:buFont typeface="Arial"/>
              <a:buNone/>
            </a:pPr>
            <a:r>
              <a:rPr lang="lt-LT" sz="1900" b="1" dirty="0"/>
              <a:t>Alternatyva A: </a:t>
            </a:r>
            <a:r>
              <a:rPr lang="lt-LT" sz="1900" dirty="0"/>
              <a:t>visiems gyventojams skirsite po mažą lygią sumą. </a:t>
            </a:r>
            <a:endParaRPr sz="1900" dirty="0"/>
          </a:p>
          <a:p>
            <a:pPr marL="0" lvl="0" indent="0" algn="l" rtl="0">
              <a:lnSpc>
                <a:spcPct val="90000"/>
              </a:lnSpc>
              <a:spcBef>
                <a:spcPts val="1000"/>
              </a:spcBef>
              <a:spcAft>
                <a:spcPts val="0"/>
              </a:spcAft>
              <a:buClr>
                <a:schemeClr val="dk2"/>
              </a:buClr>
              <a:buSzPct val="100000"/>
              <a:buFont typeface="Arial"/>
              <a:buNone/>
            </a:pPr>
            <a:r>
              <a:rPr lang="lt-LT" sz="1900" b="1" dirty="0"/>
              <a:t>Alternatyva B: </a:t>
            </a:r>
            <a:r>
              <a:rPr lang="lt-LT" sz="1900" dirty="0"/>
              <a:t>skirsite didesnes kompensacijas, tačiau tik socialiai pažeidžiamoms grupėms. </a:t>
            </a:r>
            <a:endParaRPr sz="1900" dirty="0"/>
          </a:p>
          <a:p>
            <a:pPr marL="0" lvl="0" indent="0" algn="l" rtl="0">
              <a:lnSpc>
                <a:spcPct val="90000"/>
              </a:lnSpc>
              <a:spcBef>
                <a:spcPts val="1000"/>
              </a:spcBef>
              <a:spcAft>
                <a:spcPts val="0"/>
              </a:spcAft>
              <a:buClr>
                <a:schemeClr val="dk2"/>
              </a:buClr>
              <a:buSzPct val="100000"/>
              <a:buFont typeface="Arial"/>
              <a:buNone/>
            </a:pPr>
            <a:r>
              <a:rPr lang="lt-LT" sz="1900" dirty="0"/>
              <a:t>Kurią alternatyvą rinksitės? Argumentuokite, kodėl. </a:t>
            </a:r>
            <a:endParaRPr sz="1900" dirty="0"/>
          </a:p>
          <a:p>
            <a:pPr marL="0" lvl="0" indent="0" algn="l" rtl="0">
              <a:lnSpc>
                <a:spcPct val="90000"/>
              </a:lnSpc>
              <a:spcBef>
                <a:spcPts val="1000"/>
              </a:spcBef>
              <a:spcAft>
                <a:spcPts val="0"/>
              </a:spcAft>
              <a:buClr>
                <a:schemeClr val="dk2"/>
              </a:buClr>
              <a:buSzPct val="100000"/>
              <a:buFont typeface="Arial"/>
              <a:buNone/>
            </a:pPr>
            <a:r>
              <a:rPr lang="lt-LT" sz="1900" b="1" dirty="0"/>
              <a:t>Čia teisingo atsakymo nėra.</a:t>
            </a:r>
            <a:endParaRPr sz="1900" dirty="0"/>
          </a:p>
          <a:p>
            <a:pPr marL="457200" lvl="1" indent="0">
              <a:spcBef>
                <a:spcPts val="1000"/>
              </a:spcBef>
              <a:buSzPct val="100000"/>
              <a:buNone/>
            </a:pPr>
            <a:r>
              <a:rPr lang="lt-LT" sz="1800" dirty="0"/>
              <a:t>• Kokią (-</a:t>
            </a:r>
            <a:r>
              <a:rPr lang="lt-LT" sz="1800" dirty="0" err="1"/>
              <a:t>ias</a:t>
            </a:r>
            <a:r>
              <a:rPr lang="lt-LT" sz="1800" dirty="0"/>
              <a:t>) problemą (-</a:t>
            </a:r>
            <a:r>
              <a:rPr lang="lt-LT" sz="1800" dirty="0" err="1"/>
              <a:t>as</a:t>
            </a:r>
            <a:r>
              <a:rPr lang="lt-LT" sz="1800" dirty="0"/>
              <a:t>) įžvelgiate dilemoje?</a:t>
            </a:r>
            <a:endParaRPr sz="1800" dirty="0"/>
          </a:p>
          <a:p>
            <a:pPr marL="457200" lvl="1" indent="0">
              <a:spcBef>
                <a:spcPts val="1000"/>
              </a:spcBef>
              <a:buSzPct val="100000"/>
              <a:buNone/>
            </a:pPr>
            <a:r>
              <a:rPr lang="lt-LT" sz="1800" dirty="0"/>
              <a:t>• Kokius sprendimo būdus siūlytumėte? Argumentuokite, kodėl?</a:t>
            </a:r>
            <a:endParaRPr sz="2800" b="1" dirty="0"/>
          </a:p>
          <a:p>
            <a:pPr marL="0" lvl="0" indent="0" algn="l" rtl="0">
              <a:lnSpc>
                <a:spcPct val="90000"/>
              </a:lnSpc>
              <a:spcBef>
                <a:spcPts val="1000"/>
              </a:spcBef>
              <a:spcAft>
                <a:spcPts val="0"/>
              </a:spcAft>
              <a:buClr>
                <a:schemeClr val="dk2"/>
              </a:buClr>
              <a:buSzPct val="100000"/>
              <a:buFont typeface="Arial"/>
              <a:buNone/>
            </a:pPr>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
          <p:cNvSpPr txBox="1">
            <a:spLocks noGrp="1"/>
          </p:cNvSpPr>
          <p:nvPr>
            <p:ph type="title"/>
          </p:nvPr>
        </p:nvSpPr>
        <p:spPr>
          <a:xfrm>
            <a:off x="489858" y="679904"/>
            <a:ext cx="5254171"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000"/>
              <a:buFont typeface="Arial"/>
              <a:buNone/>
            </a:pPr>
            <a:r>
              <a:rPr lang="lt-LT" sz="3800" dirty="0"/>
              <a:t>Klimato teisingumas</a:t>
            </a:r>
            <a:endParaRPr sz="3800" dirty="0"/>
          </a:p>
        </p:txBody>
      </p:sp>
      <p:sp>
        <p:nvSpPr>
          <p:cNvPr id="122" name="Google Shape;122;p2"/>
          <p:cNvSpPr txBox="1">
            <a:spLocks noGrp="1"/>
          </p:cNvSpPr>
          <p:nvPr>
            <p:ph type="body" idx="1"/>
          </p:nvPr>
        </p:nvSpPr>
        <p:spPr>
          <a:xfrm>
            <a:off x="522515" y="2668124"/>
            <a:ext cx="9722964" cy="3003333"/>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2400"/>
              <a:buFont typeface="Arial"/>
              <a:buNone/>
            </a:pPr>
            <a:r>
              <a:rPr lang="lt-LT" sz="2400" dirty="0"/>
              <a:t>Sąvoka </a:t>
            </a:r>
            <a:r>
              <a:rPr lang="lt-LT" sz="2400" b="1" dirty="0"/>
              <a:t>klimato teisingumas </a:t>
            </a:r>
            <a:r>
              <a:rPr lang="lt-LT" sz="2400" dirty="0"/>
              <a:t>apibūdinama pasaulinė klimato kaita kaip politinis ir etinis klausimas, ne tik kaip aplinkos problema. </a:t>
            </a:r>
          </a:p>
          <a:p>
            <a:pPr marL="0" lvl="0" indent="0" algn="l" rtl="0">
              <a:lnSpc>
                <a:spcPct val="90000"/>
              </a:lnSpc>
              <a:spcBef>
                <a:spcPts val="0"/>
              </a:spcBef>
              <a:spcAft>
                <a:spcPts val="0"/>
              </a:spcAft>
              <a:buClr>
                <a:schemeClr val="dk2"/>
              </a:buClr>
              <a:buSzPts val="2400"/>
              <a:buFont typeface="Arial"/>
              <a:buNone/>
            </a:pPr>
            <a:endParaRPr lang="lt-LT" sz="2400" dirty="0"/>
          </a:p>
          <a:p>
            <a:pPr marL="0" lvl="0" indent="0" algn="l" rtl="0">
              <a:lnSpc>
                <a:spcPct val="90000"/>
              </a:lnSpc>
              <a:spcBef>
                <a:spcPts val="0"/>
              </a:spcBef>
              <a:spcAft>
                <a:spcPts val="0"/>
              </a:spcAft>
              <a:buClr>
                <a:schemeClr val="dk2"/>
              </a:buClr>
              <a:buSzPts val="2400"/>
              <a:buFont typeface="Arial"/>
              <a:buNone/>
            </a:pPr>
            <a:r>
              <a:rPr lang="lt-LT" sz="2400" dirty="0"/>
              <a:t>Įprastai ji vertinama atsižvelgiant į pasaulines erdvės ir laiko tarpusavio sąsajas, pripažįstant, kad </a:t>
            </a:r>
            <a:r>
              <a:rPr lang="lt-LT" sz="2400" dirty="0" err="1"/>
              <a:t>pažeidžiamiausiems</a:t>
            </a:r>
            <a:r>
              <a:rPr lang="lt-LT" sz="2400" dirty="0"/>
              <a:t> ir neturtingiausiems visuomenės nariams klimato kaitos pasekmės dažnai būna skaudžiausios, nors šios grupės yra mažiausiai atsakingos už išmetamų teršalų kiekius, kurie lemia klimato krizę.</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3"/>
          <p:cNvSpPr txBox="1">
            <a:spLocks noGrp="1"/>
          </p:cNvSpPr>
          <p:nvPr>
            <p:ph type="title"/>
          </p:nvPr>
        </p:nvSpPr>
        <p:spPr>
          <a:xfrm>
            <a:off x="486788" y="678437"/>
            <a:ext cx="5254171"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000"/>
              <a:buFont typeface="Arial"/>
              <a:buNone/>
            </a:pPr>
            <a:r>
              <a:rPr lang="lt-LT" dirty="0"/>
              <a:t>Indonezija</a:t>
            </a:r>
            <a:endParaRPr dirty="0"/>
          </a:p>
        </p:txBody>
      </p:sp>
      <p:sp>
        <p:nvSpPr>
          <p:cNvPr id="128" name="Google Shape;128;p3"/>
          <p:cNvSpPr txBox="1">
            <a:spLocks noGrp="1"/>
          </p:cNvSpPr>
          <p:nvPr>
            <p:ph type="body" idx="1"/>
          </p:nvPr>
        </p:nvSpPr>
        <p:spPr>
          <a:xfrm>
            <a:off x="486788" y="2481118"/>
            <a:ext cx="5696298" cy="348820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2400"/>
              <a:buFont typeface="Arial"/>
              <a:buNone/>
            </a:pPr>
            <a:r>
              <a:rPr lang="lt-LT" sz="1800" b="1" dirty="0"/>
              <a:t>Pavyzdžiui, </a:t>
            </a:r>
            <a:r>
              <a:rPr lang="lt-LT" sz="1800" dirty="0"/>
              <a:t>šiemet Indonezija paskelbė, kad greitu metu pastatys naują miestą (</a:t>
            </a:r>
            <a:r>
              <a:rPr lang="lt-LT" sz="1800" dirty="0" err="1"/>
              <a:t>Nusantara</a:t>
            </a:r>
            <a:r>
              <a:rPr lang="lt-LT" sz="1800" dirty="0"/>
              <a:t>)</a:t>
            </a:r>
            <a:r>
              <a:rPr lang="en-US" sz="1800" dirty="0"/>
              <a:t>,</a:t>
            </a:r>
            <a:r>
              <a:rPr lang="lt-LT" sz="1800" dirty="0"/>
              <a:t> į kurį iš Džakartos bus perkelta sostinė. Džakarta yra vienas sparčiausiai skęstančių miestų pasaulyje (vidutiniškai 1–15 centimetrų kasmet, o kai kuriose vietose – net iki 25 centimetrų, </a:t>
            </a:r>
            <a:r>
              <a:rPr lang="en-US" sz="1800" dirty="0"/>
              <a:t>t. y. </a:t>
            </a:r>
            <a:r>
              <a:rPr lang="lt-LT" sz="1800" dirty="0"/>
              <a:t>dukart daugiau nei pasaulinis vidurkis). </a:t>
            </a:r>
            <a:endParaRPr lang="en-US" sz="1800" dirty="0"/>
          </a:p>
          <a:p>
            <a:pPr marL="0" lvl="0" indent="0" algn="l" rtl="0">
              <a:lnSpc>
                <a:spcPct val="90000"/>
              </a:lnSpc>
              <a:spcBef>
                <a:spcPts val="0"/>
              </a:spcBef>
              <a:spcAft>
                <a:spcPts val="0"/>
              </a:spcAft>
              <a:buClr>
                <a:schemeClr val="dk2"/>
              </a:buClr>
              <a:buSzPts val="2400"/>
              <a:buFont typeface="Arial"/>
              <a:buNone/>
            </a:pPr>
            <a:endParaRPr lang="en-US" sz="1800" dirty="0"/>
          </a:p>
          <a:p>
            <a:pPr marL="0" lvl="0" indent="0" algn="l" rtl="0">
              <a:lnSpc>
                <a:spcPct val="90000"/>
              </a:lnSpc>
              <a:spcBef>
                <a:spcPts val="0"/>
              </a:spcBef>
              <a:spcAft>
                <a:spcPts val="0"/>
              </a:spcAft>
              <a:buClr>
                <a:schemeClr val="dk2"/>
              </a:buClr>
              <a:buSzPts val="2400"/>
              <a:buFont typeface="Arial"/>
              <a:buNone/>
            </a:pPr>
            <a:r>
              <a:rPr lang="lt-LT" sz="1800" dirty="0"/>
              <a:t>Žinoma, patys neturtingiausi miestiečiai gyvena tose vietose, kurios skęsta sparčiausiai, nes neturi lėšų persikelti (</a:t>
            </a:r>
            <a:r>
              <a:rPr lang="lt-LT" sz="1800" u="sng" dirty="0">
                <a:solidFill>
                  <a:schemeClr val="hlink"/>
                </a:solidFill>
                <a:hlinkClick r:id="rId3"/>
              </a:rPr>
              <a:t>šaltinis</a:t>
            </a:r>
            <a:r>
              <a:rPr lang="lt-LT" sz="1800" dirty="0"/>
              <a:t>). Prognozuojama, kad iki 2050 m. 95 proc. miesto, kuriame šiuo metu gyvena apie 10 mln. gyventojų, teritorijos atsidurs po vandeniu.</a:t>
            </a:r>
            <a:endParaRPr sz="1800" dirty="0"/>
          </a:p>
        </p:txBody>
      </p:sp>
      <p:sp>
        <p:nvSpPr>
          <p:cNvPr id="130" name="Google Shape;130;p3"/>
          <p:cNvSpPr txBox="1"/>
          <p:nvPr/>
        </p:nvSpPr>
        <p:spPr>
          <a:xfrm>
            <a:off x="8969830" y="6404328"/>
            <a:ext cx="3119883" cy="317247"/>
          </a:xfrm>
          <a:prstGeom prst="rect">
            <a:avLst/>
          </a:prstGeom>
          <a:noFill/>
          <a:ln>
            <a:noFill/>
          </a:ln>
        </p:spPr>
        <p:txBody>
          <a:bodyPr spcFirstLastPara="1" wrap="square" lIns="91425" tIns="45700" rIns="91425" bIns="45700" anchor="t" anchorCtr="0">
            <a:normAutofit fontScale="85000" lnSpcReduction="10000"/>
          </a:bodyPr>
          <a:lstStyle/>
          <a:p>
            <a:pPr marL="0" marR="0" lvl="0" indent="0" algn="l" rtl="0">
              <a:lnSpc>
                <a:spcPct val="90000"/>
              </a:lnSpc>
              <a:spcBef>
                <a:spcPts val="0"/>
              </a:spcBef>
              <a:spcAft>
                <a:spcPts val="0"/>
              </a:spcAft>
              <a:buClr>
                <a:schemeClr val="dk1"/>
              </a:buClr>
              <a:buSzPts val="1400"/>
              <a:buFont typeface="Arial"/>
              <a:buNone/>
            </a:pPr>
            <a:r>
              <a:rPr lang="lt-LT" i="1" dirty="0">
                <a:solidFill>
                  <a:schemeClr val="accent1">
                    <a:lumMod val="50000"/>
                  </a:schemeClr>
                </a:solidFill>
                <a:hlinkClick r:id="rId4">
                  <a:extLst>
                    <a:ext uri="{A12FA001-AC4F-418D-AE19-62706E023703}">
                      <ahyp:hlinkClr xmlns:ahyp="http://schemas.microsoft.com/office/drawing/2018/hyperlinkcolor" val="tx"/>
                    </a:ext>
                  </a:extLst>
                </a:hlinkClick>
              </a:rPr>
              <a:t>Šaltinis: </a:t>
            </a:r>
            <a:r>
              <a:rPr lang="lt-LT" sz="1400" b="0" i="1" u="sng" strike="noStrike" cap="none" dirty="0">
                <a:solidFill>
                  <a:schemeClr val="accent1">
                    <a:lumMod val="50000"/>
                  </a:schemeClr>
                </a:solidFill>
                <a:latin typeface="Arial"/>
                <a:ea typeface="Arial"/>
                <a:cs typeface="Arial"/>
                <a:sym typeface="Arial"/>
                <a:hlinkClick r:id="rId4">
                  <a:extLst>
                    <a:ext uri="{A12FA001-AC4F-418D-AE19-62706E023703}">
                      <ahyp:hlinkClr xmlns:ahyp="http://schemas.microsoft.com/office/drawing/2018/hyperlinkcolor" val="tx"/>
                    </a:ext>
                  </a:extLst>
                </a:hlinkClick>
              </a:rPr>
              <a:t>http://trafficfinance.blogspot.com</a:t>
            </a:r>
            <a:endParaRPr sz="1400" b="0" i="1" u="none" strike="noStrike" cap="none" dirty="0">
              <a:solidFill>
                <a:schemeClr val="accent1">
                  <a:lumMod val="50000"/>
                </a:schemeClr>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400"/>
              <a:buFont typeface="Arial"/>
              <a:buNone/>
            </a:pPr>
            <a:endParaRPr sz="1400" b="0" i="0" u="none" strike="noStrike" cap="none" dirty="0">
              <a:solidFill>
                <a:schemeClr val="dk1"/>
              </a:solidFill>
              <a:latin typeface="Arial"/>
              <a:ea typeface="Arial"/>
              <a:cs typeface="Arial"/>
              <a:sym typeface="Arial"/>
            </a:endParaRPr>
          </a:p>
        </p:txBody>
      </p:sp>
      <p:sp>
        <p:nvSpPr>
          <p:cNvPr id="3" name="Rectangle: Top Corners Rounded 2">
            <a:extLst>
              <a:ext uri="{FF2B5EF4-FFF2-40B4-BE49-F238E27FC236}">
                <a16:creationId xmlns:a16="http://schemas.microsoft.com/office/drawing/2014/main" id="{50D705B7-010A-4FE2-8337-2FF195AE213F}"/>
              </a:ext>
            </a:extLst>
          </p:cNvPr>
          <p:cNvSpPr/>
          <p:nvPr/>
        </p:nvSpPr>
        <p:spPr>
          <a:xfrm rot="16200000">
            <a:off x="7977477" y="-905263"/>
            <a:ext cx="2939145" cy="5489900"/>
          </a:xfrm>
          <a:prstGeom prst="round2SameRect">
            <a:avLst/>
          </a:prstGeom>
          <a:blipFill dpi="0" rotWithShape="0">
            <a:blip r:embed="rId5"/>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Rectangle: Top Corners Rounded 7">
            <a:extLst>
              <a:ext uri="{FF2B5EF4-FFF2-40B4-BE49-F238E27FC236}">
                <a16:creationId xmlns:a16="http://schemas.microsoft.com/office/drawing/2014/main" id="{39D6BC97-A24C-4F9A-AA8E-18875A8D23CF}"/>
              </a:ext>
            </a:extLst>
          </p:cNvPr>
          <p:cNvSpPr/>
          <p:nvPr/>
        </p:nvSpPr>
        <p:spPr>
          <a:xfrm rot="16200000">
            <a:off x="8041028" y="2253356"/>
            <a:ext cx="2812044" cy="5489900"/>
          </a:xfrm>
          <a:prstGeom prst="round2SameRect">
            <a:avLst/>
          </a:prstGeom>
          <a:blipFill dpi="0" rotWithShape="0">
            <a:blip r:embed="rId6"/>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Google Shape;130;p3">
            <a:extLst>
              <a:ext uri="{FF2B5EF4-FFF2-40B4-BE49-F238E27FC236}">
                <a16:creationId xmlns:a16="http://schemas.microsoft.com/office/drawing/2014/main" id="{C60E91AC-0CDC-41B8-A4C7-CBC664F1BF07}"/>
              </a:ext>
            </a:extLst>
          </p:cNvPr>
          <p:cNvSpPr txBox="1"/>
          <p:nvPr/>
        </p:nvSpPr>
        <p:spPr>
          <a:xfrm>
            <a:off x="9932088" y="3144411"/>
            <a:ext cx="3119883" cy="31724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1000"/>
              </a:spcBef>
              <a:spcAft>
                <a:spcPts val="0"/>
              </a:spcAft>
              <a:buClr>
                <a:schemeClr val="dk1"/>
              </a:buClr>
              <a:buSzPts val="1400"/>
              <a:buFont typeface="Arial"/>
              <a:buNone/>
            </a:pPr>
            <a:r>
              <a:rPr lang="lt-LT" sz="1200" b="0" i="1" u="none" strike="noStrike" cap="none" dirty="0" err="1">
                <a:solidFill>
                  <a:schemeClr val="accent1">
                    <a:lumMod val="50000"/>
                  </a:schemeClr>
                </a:solidFill>
                <a:latin typeface="Arial"/>
                <a:ea typeface="Arial"/>
                <a:cs typeface="Arial"/>
                <a:sym typeface="Arial"/>
              </a:rPr>
              <a:t>Tim</a:t>
            </a:r>
            <a:r>
              <a:rPr lang="lt-LT" sz="1200" b="0" i="1" u="none" strike="noStrike" cap="none" dirty="0">
                <a:solidFill>
                  <a:schemeClr val="accent1">
                    <a:lumMod val="50000"/>
                  </a:schemeClr>
                </a:solidFill>
                <a:latin typeface="Arial"/>
                <a:ea typeface="Arial"/>
                <a:cs typeface="Arial"/>
                <a:sym typeface="Arial"/>
              </a:rPr>
              <a:t> </a:t>
            </a:r>
            <a:r>
              <a:rPr lang="lt-LT" sz="1200" b="0" i="1" u="none" strike="noStrike" cap="none" dirty="0" err="1">
                <a:solidFill>
                  <a:schemeClr val="accent1">
                    <a:lumMod val="50000"/>
                  </a:schemeClr>
                </a:solidFill>
                <a:latin typeface="Arial"/>
                <a:ea typeface="Arial"/>
                <a:cs typeface="Arial"/>
                <a:sym typeface="Arial"/>
              </a:rPr>
              <a:t>Shepherd</a:t>
            </a:r>
            <a:r>
              <a:rPr lang="lt-LT" sz="1200" b="0" i="1" u="none" strike="noStrike" cap="none" dirty="0">
                <a:solidFill>
                  <a:schemeClr val="accent1">
                    <a:lumMod val="50000"/>
                  </a:schemeClr>
                </a:solidFill>
                <a:latin typeface="Arial"/>
                <a:ea typeface="Arial"/>
                <a:cs typeface="Arial"/>
                <a:sym typeface="Arial"/>
              </a:rPr>
              <a:t> iš „</a:t>
            </a:r>
            <a:r>
              <a:rPr lang="lt-LT" sz="1200" b="0" i="1" u="none" strike="noStrike" cap="none" dirty="0" err="1">
                <a:solidFill>
                  <a:schemeClr val="accent1">
                    <a:lumMod val="50000"/>
                  </a:schemeClr>
                </a:solidFill>
                <a:latin typeface="Arial"/>
                <a:ea typeface="Arial"/>
                <a:cs typeface="Arial"/>
                <a:sym typeface="Arial"/>
              </a:rPr>
              <a:t>Unsplash</a:t>
            </a:r>
            <a:r>
              <a:rPr lang="lt-LT" sz="1200" b="0" i="1" u="none" strike="noStrike" cap="none" dirty="0">
                <a:solidFill>
                  <a:schemeClr val="accent1">
                    <a:lumMod val="50000"/>
                  </a:schemeClr>
                </a:solidFill>
                <a:latin typeface="Arial"/>
                <a:ea typeface="Arial"/>
                <a:cs typeface="Arial"/>
                <a:sym typeface="Arial"/>
              </a:rPr>
              <a:t>“</a:t>
            </a:r>
            <a:endParaRPr sz="1200" b="0" i="1" u="none" strike="noStrike" cap="none" dirty="0">
              <a:solidFill>
                <a:schemeClr val="accent1">
                  <a:lumMod val="50000"/>
                </a:schemeClr>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4"/>
          <p:cNvSpPr txBox="1">
            <a:spLocks noGrp="1"/>
          </p:cNvSpPr>
          <p:nvPr>
            <p:ph type="title"/>
          </p:nvPr>
        </p:nvSpPr>
        <p:spPr>
          <a:xfrm>
            <a:off x="328238" y="734332"/>
            <a:ext cx="5254171"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000"/>
              <a:buFont typeface="Arial"/>
              <a:buNone/>
            </a:pPr>
            <a:r>
              <a:rPr lang="lt-LT" sz="3800" dirty="0"/>
              <a:t>Tuvalu</a:t>
            </a:r>
            <a:endParaRPr sz="3800" dirty="0"/>
          </a:p>
        </p:txBody>
      </p:sp>
      <p:sp>
        <p:nvSpPr>
          <p:cNvPr id="136" name="Google Shape;136;p4"/>
          <p:cNvSpPr txBox="1">
            <a:spLocks noGrp="1"/>
          </p:cNvSpPr>
          <p:nvPr>
            <p:ph type="body" idx="1"/>
          </p:nvPr>
        </p:nvSpPr>
        <p:spPr>
          <a:xfrm>
            <a:off x="328238" y="2701733"/>
            <a:ext cx="5254171" cy="269758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2400"/>
              <a:buFont typeface="Arial"/>
              <a:buNone/>
            </a:pPr>
            <a:r>
              <a:rPr lang="lt-LT" sz="1800" dirty="0"/>
              <a:t>Iki šio amžiaus pabaigos Ramiajame vandenyne esanti Tuvalu sala, kurioje gyvena apie 12 tūkst. gyventojų išnyks, dėl kylančio vandens lygio. Žinoma, Tuvalu gyventojai prie dabartinės klimato krizės beveik neprisidėjo, tačiau patiria milžiniškas pasekmes lyginant su Europos valstybėmis (</a:t>
            </a:r>
            <a:r>
              <a:rPr lang="lt-LT" sz="1800" u="sng" dirty="0">
                <a:solidFill>
                  <a:schemeClr val="hlink"/>
                </a:solidFill>
                <a:hlinkClick r:id="rId3"/>
              </a:rPr>
              <a:t>šaltinis</a:t>
            </a:r>
            <a:r>
              <a:rPr lang="lt-LT" sz="1800" dirty="0"/>
              <a:t>).</a:t>
            </a:r>
            <a:endParaRPr sz="1800" dirty="0"/>
          </a:p>
        </p:txBody>
      </p:sp>
      <p:sp>
        <p:nvSpPr>
          <p:cNvPr id="137" name="Google Shape;137;p4"/>
          <p:cNvSpPr txBox="1"/>
          <p:nvPr/>
        </p:nvSpPr>
        <p:spPr>
          <a:xfrm>
            <a:off x="9262545" y="6286901"/>
            <a:ext cx="2847263" cy="331547"/>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1400"/>
              <a:buFont typeface="Arial"/>
              <a:buNone/>
            </a:pPr>
            <a:r>
              <a:rPr lang="lt-LT" sz="1200" b="0" i="1" u="sng" strike="noStrike" cap="none" dirty="0">
                <a:solidFill>
                  <a:schemeClr val="accent1">
                    <a:lumMod val="50000"/>
                  </a:schemeClr>
                </a:solidFill>
                <a:latin typeface="Arial"/>
                <a:ea typeface="Arial"/>
                <a:cs typeface="Arial"/>
                <a:sym typeface="Arial"/>
                <a:hlinkClick r:id="rId4">
                  <a:extLst>
                    <a:ext uri="{A12FA001-AC4F-418D-AE19-62706E023703}">
                      <ahyp:hlinkClr xmlns:ahyp="http://schemas.microsoft.com/office/drawing/2018/hyperlinkcolor" val="tx"/>
                    </a:ext>
                  </a:extLst>
                </a:hlinkClick>
              </a:rPr>
              <a:t>https://www.businessinsider.com</a:t>
            </a:r>
            <a:r>
              <a:rPr lang="lt-LT" sz="1200" b="0" i="1" u="none" strike="noStrike" cap="none" dirty="0">
                <a:solidFill>
                  <a:schemeClr val="accent1">
                    <a:lumMod val="50000"/>
                  </a:schemeClr>
                </a:solidFill>
                <a:latin typeface="Arial"/>
                <a:ea typeface="Arial"/>
                <a:cs typeface="Arial"/>
                <a:sym typeface="Arial"/>
              </a:rPr>
              <a:t> </a:t>
            </a:r>
            <a:endParaRPr sz="1200" i="1" dirty="0">
              <a:solidFill>
                <a:schemeClr val="accent1">
                  <a:lumMod val="50000"/>
                </a:schemeClr>
              </a:solidFill>
            </a:endParaRPr>
          </a:p>
        </p:txBody>
      </p:sp>
      <p:pic>
        <p:nvPicPr>
          <p:cNvPr id="138" name="Google Shape;138;p4"/>
          <p:cNvPicPr preferRelativeResize="0"/>
          <p:nvPr/>
        </p:nvPicPr>
        <p:blipFill rotWithShape="1">
          <a:blip r:embed="rId5">
            <a:alphaModFix/>
          </a:blip>
          <a:srcRect r="7970"/>
          <a:stretch/>
        </p:blipFill>
        <p:spPr>
          <a:xfrm>
            <a:off x="5976257" y="1397113"/>
            <a:ext cx="6662057" cy="4627658"/>
          </a:xfrm>
          <a:prstGeom prst="roundRect">
            <a:avLst>
              <a:gd name="adj" fmla="val 6286"/>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5"/>
          <p:cNvSpPr txBox="1">
            <a:spLocks noGrp="1"/>
          </p:cNvSpPr>
          <p:nvPr>
            <p:ph type="title"/>
          </p:nvPr>
        </p:nvSpPr>
        <p:spPr>
          <a:xfrm>
            <a:off x="541547" y="679904"/>
            <a:ext cx="5254171"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000"/>
              <a:buFont typeface="Arial"/>
              <a:buNone/>
            </a:pPr>
            <a:r>
              <a:rPr lang="lt-LT" sz="3800" dirty="0"/>
              <a:t>Pakistanas</a:t>
            </a:r>
            <a:endParaRPr sz="3800" dirty="0"/>
          </a:p>
        </p:txBody>
      </p:sp>
      <p:sp>
        <p:nvSpPr>
          <p:cNvPr id="144" name="Google Shape;144;p5"/>
          <p:cNvSpPr txBox="1">
            <a:spLocks noGrp="1"/>
          </p:cNvSpPr>
          <p:nvPr>
            <p:ph type="body" idx="1"/>
          </p:nvPr>
        </p:nvSpPr>
        <p:spPr>
          <a:xfrm>
            <a:off x="502411" y="2625531"/>
            <a:ext cx="5332445" cy="3408503"/>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2400"/>
              <a:buFont typeface="Arial"/>
              <a:buNone/>
            </a:pPr>
            <a:r>
              <a:rPr lang="lt-LT" sz="1800" dirty="0"/>
              <a:t>Dėl šiemet vykusių milžiniškų potvynių, apie trečdalis Pakistano atsidūrė po vandeniu. Tai lėmė, kad milijonai paprastų žmonių turėjo persikelti. Daugumos šių žmonių veikla buvo gyvulių auginimas, bet dėl potvynių daugelis jų žuvo, tad šie žmonės, kurie ir šiaip nebuvo turtingi – prarado savo namus bei pagrindinį išgyvenimo šaltinį – gyvulius (</a:t>
            </a:r>
            <a:r>
              <a:rPr lang="lt-LT" sz="1800" u="sng" dirty="0">
                <a:solidFill>
                  <a:schemeClr val="hlink"/>
                </a:solidFill>
                <a:hlinkClick r:id="rId3"/>
              </a:rPr>
              <a:t>šaltinis</a:t>
            </a:r>
            <a:r>
              <a:rPr lang="lt-LT" sz="1800" dirty="0"/>
              <a:t>).</a:t>
            </a:r>
            <a:endParaRPr sz="1800" dirty="0"/>
          </a:p>
        </p:txBody>
      </p:sp>
      <p:sp>
        <p:nvSpPr>
          <p:cNvPr id="145" name="Google Shape;145;p5"/>
          <p:cNvSpPr txBox="1"/>
          <p:nvPr/>
        </p:nvSpPr>
        <p:spPr>
          <a:xfrm>
            <a:off x="9579428" y="6285697"/>
            <a:ext cx="2262556" cy="359229"/>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400"/>
              <a:buFont typeface="Arial"/>
              <a:buNone/>
            </a:pPr>
            <a:r>
              <a:rPr lang="lt-LT" sz="1200" u="sng" dirty="0" err="1">
                <a:solidFill>
                  <a:schemeClr val="accent1">
                    <a:lumMod val="50000"/>
                  </a:schemeClr>
                </a:solidFill>
                <a:hlinkClick r:id="rId4">
                  <a:extLst>
                    <a:ext uri="{A12FA001-AC4F-418D-AE19-62706E023703}">
                      <ahyp:hlinkClr xmlns:ahyp="http://schemas.microsoft.com/office/drawing/2018/hyperlinkcolor" val="tx"/>
                    </a:ext>
                  </a:extLst>
                </a:hlinkClick>
              </a:rPr>
              <a:t>Šatlinis</a:t>
            </a:r>
            <a:r>
              <a:rPr lang="lt-LT" sz="1200" u="sng" dirty="0">
                <a:solidFill>
                  <a:schemeClr val="accent1">
                    <a:lumMod val="50000"/>
                  </a:schemeClr>
                </a:solidFill>
                <a:hlinkClick r:id="rId4">
                  <a:extLst>
                    <a:ext uri="{A12FA001-AC4F-418D-AE19-62706E023703}">
                      <ahyp:hlinkClr xmlns:ahyp="http://schemas.microsoft.com/office/drawing/2018/hyperlinkcolor" val="tx"/>
                    </a:ext>
                  </a:extLst>
                </a:hlinkClick>
              </a:rPr>
              <a:t>: </a:t>
            </a:r>
            <a:r>
              <a:rPr lang="lt-LT" sz="1200" b="0" i="0" u="sng" strike="noStrike" cap="none" dirty="0">
                <a:solidFill>
                  <a:schemeClr val="accent1">
                    <a:lumMod val="50000"/>
                  </a:schemeClr>
                </a:solidFill>
                <a:latin typeface="Arial"/>
                <a:ea typeface="Arial"/>
                <a:cs typeface="Arial"/>
                <a:sym typeface="Arial"/>
                <a:hlinkClick r:id="rId4">
                  <a:extLst>
                    <a:ext uri="{A12FA001-AC4F-418D-AE19-62706E023703}">
                      <ahyp:hlinkClr xmlns:ahyp="http://schemas.microsoft.com/office/drawing/2018/hyperlinkcolor" val="tx"/>
                    </a:ext>
                  </a:extLst>
                </a:hlinkClick>
              </a:rPr>
              <a:t>https://www.rferl.org</a:t>
            </a:r>
            <a:r>
              <a:rPr lang="lt-LT" sz="1200" b="0" i="0" u="none" strike="noStrike" cap="none" dirty="0">
                <a:solidFill>
                  <a:schemeClr val="accent1">
                    <a:lumMod val="50000"/>
                  </a:schemeClr>
                </a:solidFill>
                <a:latin typeface="Arial"/>
                <a:ea typeface="Arial"/>
                <a:cs typeface="Arial"/>
                <a:sym typeface="Arial"/>
              </a:rPr>
              <a:t> </a:t>
            </a:r>
            <a:endParaRPr sz="1200" dirty="0">
              <a:solidFill>
                <a:schemeClr val="accent1">
                  <a:lumMod val="50000"/>
                </a:schemeClr>
              </a:solidFill>
            </a:endParaRPr>
          </a:p>
        </p:txBody>
      </p:sp>
      <p:pic>
        <p:nvPicPr>
          <p:cNvPr id="146" name="Google Shape;146;p5"/>
          <p:cNvPicPr preferRelativeResize="0"/>
          <p:nvPr/>
        </p:nvPicPr>
        <p:blipFill rotWithShape="1">
          <a:blip r:embed="rId5">
            <a:alphaModFix/>
          </a:blip>
          <a:srcRect l="17972" t="263" r="-5256" b="263"/>
          <a:stretch/>
        </p:blipFill>
        <p:spPr>
          <a:xfrm>
            <a:off x="6357147" y="1491343"/>
            <a:ext cx="6194082" cy="4332513"/>
          </a:xfrm>
          <a:prstGeom prst="roundRect">
            <a:avLst>
              <a:gd name="adj" fmla="val 9351"/>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6"/>
          <p:cNvSpPr txBox="1">
            <a:spLocks noGrp="1"/>
          </p:cNvSpPr>
          <p:nvPr>
            <p:ph type="title"/>
          </p:nvPr>
        </p:nvSpPr>
        <p:spPr>
          <a:xfrm>
            <a:off x="460550" y="669018"/>
            <a:ext cx="5033108"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Arial"/>
              <a:buNone/>
            </a:pPr>
            <a:r>
              <a:rPr lang="lt-LT" sz="3200" dirty="0"/>
              <a:t>Kurios šalys labiausiai teršia? O kurios yra labiausiai pažeidžiamos?</a:t>
            </a:r>
            <a:endParaRPr sz="3200" dirty="0"/>
          </a:p>
        </p:txBody>
      </p:sp>
      <p:sp>
        <p:nvSpPr>
          <p:cNvPr id="152" name="Google Shape;152;p6"/>
          <p:cNvSpPr txBox="1">
            <a:spLocks noGrp="1"/>
          </p:cNvSpPr>
          <p:nvPr>
            <p:ph type="body" idx="1"/>
          </p:nvPr>
        </p:nvSpPr>
        <p:spPr>
          <a:xfrm>
            <a:off x="630187" y="2999855"/>
            <a:ext cx="6968041" cy="186356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2800"/>
              <a:buFont typeface="Arial"/>
              <a:buNone/>
            </a:pPr>
            <a:r>
              <a:rPr lang="lt-LT" sz="1800" dirty="0"/>
              <a:t>Daugiausiai CO2 išmetančios šalys yra kur kas mažesnėje rizikoje, kurią joms kelia klimato pokyčiai. Priešingai, mažiausiai prie klimato kaitos prisidedančios šalys atsiduria didžiausioje rizikoje. Puikus to pavyzdys – dauguma Afrikos šalių.</a:t>
            </a:r>
            <a:endParaRPr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7"/>
          <p:cNvSpPr txBox="1">
            <a:spLocks noGrp="1"/>
          </p:cNvSpPr>
          <p:nvPr>
            <p:ph type="body" idx="4294967295"/>
          </p:nvPr>
        </p:nvSpPr>
        <p:spPr>
          <a:xfrm>
            <a:off x="9557657" y="6109188"/>
            <a:ext cx="2343250" cy="46479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600"/>
              <a:buNone/>
            </a:pPr>
            <a:r>
              <a:rPr lang="lt-LT" sz="1200" i="1" dirty="0">
                <a:solidFill>
                  <a:schemeClr val="accent1">
                    <a:lumMod val="50000"/>
                  </a:schemeClr>
                </a:solidFill>
              </a:rPr>
              <a:t>Šaltinis: </a:t>
            </a:r>
            <a:r>
              <a:rPr lang="lt-LT" sz="1200" i="1" dirty="0" err="1">
                <a:solidFill>
                  <a:schemeClr val="accent1">
                    <a:lumMod val="50000"/>
                  </a:schemeClr>
                </a:solidFill>
              </a:rPr>
              <a:t>Our</a:t>
            </a:r>
            <a:r>
              <a:rPr lang="lt-LT" sz="1200" i="1" dirty="0">
                <a:solidFill>
                  <a:schemeClr val="accent1">
                    <a:lumMod val="50000"/>
                  </a:schemeClr>
                </a:solidFill>
              </a:rPr>
              <a:t> </a:t>
            </a:r>
            <a:r>
              <a:rPr lang="lt-LT" sz="1200" i="1" dirty="0" err="1">
                <a:solidFill>
                  <a:schemeClr val="accent1">
                    <a:lumMod val="50000"/>
                  </a:schemeClr>
                </a:solidFill>
              </a:rPr>
              <a:t>World</a:t>
            </a:r>
            <a:r>
              <a:rPr lang="lt-LT" sz="1200" i="1" dirty="0">
                <a:solidFill>
                  <a:schemeClr val="accent1">
                    <a:lumMod val="50000"/>
                  </a:schemeClr>
                </a:solidFill>
              </a:rPr>
              <a:t> </a:t>
            </a:r>
            <a:r>
              <a:rPr lang="lt-LT" sz="1200" i="1" dirty="0" err="1">
                <a:solidFill>
                  <a:schemeClr val="accent1">
                    <a:lumMod val="50000"/>
                  </a:schemeClr>
                </a:solidFill>
              </a:rPr>
              <a:t>in</a:t>
            </a:r>
            <a:r>
              <a:rPr lang="lt-LT" sz="1200" i="1" dirty="0">
                <a:solidFill>
                  <a:schemeClr val="accent1">
                    <a:lumMod val="50000"/>
                  </a:schemeClr>
                </a:solidFill>
              </a:rPr>
              <a:t> Data, Global </a:t>
            </a:r>
            <a:r>
              <a:rPr lang="lt-LT" sz="1200" i="1" dirty="0" err="1">
                <a:solidFill>
                  <a:schemeClr val="accent1">
                    <a:lumMod val="50000"/>
                  </a:schemeClr>
                </a:solidFill>
              </a:rPr>
              <a:t>Carbon</a:t>
            </a:r>
            <a:r>
              <a:rPr lang="lt-LT" sz="1200" i="1" dirty="0">
                <a:solidFill>
                  <a:schemeClr val="accent1">
                    <a:lumMod val="50000"/>
                  </a:schemeClr>
                </a:solidFill>
              </a:rPr>
              <a:t> Project.</a:t>
            </a:r>
            <a:endParaRPr sz="1200" i="1" dirty="0">
              <a:solidFill>
                <a:schemeClr val="accent1">
                  <a:lumMod val="50000"/>
                </a:schemeClr>
              </a:solidFill>
            </a:endParaRPr>
          </a:p>
        </p:txBody>
      </p:sp>
      <p:sp>
        <p:nvSpPr>
          <p:cNvPr id="158" name="Google Shape;158;p7"/>
          <p:cNvSpPr txBox="1">
            <a:spLocks noGrp="1"/>
          </p:cNvSpPr>
          <p:nvPr>
            <p:ph type="body" idx="2"/>
          </p:nvPr>
        </p:nvSpPr>
        <p:spPr>
          <a:xfrm>
            <a:off x="396219" y="284022"/>
            <a:ext cx="10837837" cy="942129"/>
          </a:xfrm>
          <a:prstGeom prst="rect">
            <a:avLst/>
          </a:prstGeom>
          <a:noFill/>
          <a:ln>
            <a:noFill/>
          </a:ln>
        </p:spPr>
        <p:txBody>
          <a:bodyPr spcFirstLastPara="1" wrap="square" lIns="91425" tIns="45700" rIns="91425" bIns="45700" anchor="t" anchorCtr="0">
            <a:normAutofit fontScale="92500"/>
          </a:bodyPr>
          <a:lstStyle/>
          <a:p>
            <a:pPr marL="0" lvl="0" indent="0" algn="l" rtl="0">
              <a:lnSpc>
                <a:spcPct val="90000"/>
              </a:lnSpc>
              <a:spcBef>
                <a:spcPts val="0"/>
              </a:spcBef>
              <a:spcAft>
                <a:spcPts val="0"/>
              </a:spcAft>
              <a:buClr>
                <a:schemeClr val="dk2"/>
              </a:buClr>
              <a:buSzPts val="4000"/>
              <a:buNone/>
            </a:pPr>
            <a:r>
              <a:rPr lang="lt-LT" dirty="0"/>
              <a:t>Didžiausios teršėjos (CO2 emisijos p</a:t>
            </a:r>
            <a:r>
              <a:rPr lang="en-US" dirty="0"/>
              <a:t>er </a:t>
            </a:r>
            <a:r>
              <a:rPr lang="lt-LT" dirty="0"/>
              <a:t>žmogų)</a:t>
            </a:r>
            <a:endParaRPr baseline="-25000" dirty="0"/>
          </a:p>
        </p:txBody>
      </p:sp>
      <p:pic>
        <p:nvPicPr>
          <p:cNvPr id="159" name="Google Shape;159;p7"/>
          <p:cNvPicPr preferRelativeResize="0"/>
          <p:nvPr/>
        </p:nvPicPr>
        <p:blipFill rotWithShape="1">
          <a:blip r:embed="rId3">
            <a:alphaModFix/>
          </a:blip>
          <a:srcRect b="4814"/>
          <a:stretch/>
        </p:blipFill>
        <p:spPr>
          <a:xfrm>
            <a:off x="2016369" y="1050987"/>
            <a:ext cx="7347829" cy="53607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8"/>
          <p:cNvSpPr txBox="1">
            <a:spLocks noGrp="1"/>
          </p:cNvSpPr>
          <p:nvPr>
            <p:ph type="body" idx="4294967295"/>
          </p:nvPr>
        </p:nvSpPr>
        <p:spPr>
          <a:xfrm>
            <a:off x="9452531" y="6217161"/>
            <a:ext cx="2694555" cy="90780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600"/>
              <a:buNone/>
            </a:pPr>
            <a:r>
              <a:rPr lang="lt-LT" sz="1200" i="1" dirty="0">
                <a:solidFill>
                  <a:schemeClr val="accent1">
                    <a:lumMod val="50000"/>
                  </a:schemeClr>
                </a:solidFill>
              </a:rPr>
              <a:t>Šaltinis: </a:t>
            </a:r>
            <a:r>
              <a:rPr lang="lt-LT" sz="1200" i="1" dirty="0" err="1">
                <a:solidFill>
                  <a:schemeClr val="accent1">
                    <a:lumMod val="50000"/>
                  </a:schemeClr>
                </a:solidFill>
              </a:rPr>
              <a:t>Our</a:t>
            </a:r>
            <a:r>
              <a:rPr lang="lt-LT" sz="1200" i="1" dirty="0">
                <a:solidFill>
                  <a:schemeClr val="accent1">
                    <a:lumMod val="50000"/>
                  </a:schemeClr>
                </a:solidFill>
              </a:rPr>
              <a:t> </a:t>
            </a:r>
            <a:r>
              <a:rPr lang="lt-LT" sz="1200" i="1" dirty="0" err="1">
                <a:solidFill>
                  <a:schemeClr val="accent1">
                    <a:lumMod val="50000"/>
                  </a:schemeClr>
                </a:solidFill>
              </a:rPr>
              <a:t>World</a:t>
            </a:r>
            <a:r>
              <a:rPr lang="lt-LT" sz="1200" i="1" dirty="0">
                <a:solidFill>
                  <a:schemeClr val="accent1">
                    <a:lumMod val="50000"/>
                  </a:schemeClr>
                </a:solidFill>
              </a:rPr>
              <a:t> </a:t>
            </a:r>
            <a:r>
              <a:rPr lang="lt-LT" sz="1200" i="1" dirty="0" err="1">
                <a:solidFill>
                  <a:schemeClr val="accent1">
                    <a:lumMod val="50000"/>
                  </a:schemeClr>
                </a:solidFill>
              </a:rPr>
              <a:t>in</a:t>
            </a:r>
            <a:r>
              <a:rPr lang="lt-LT" sz="1200" i="1" dirty="0">
                <a:solidFill>
                  <a:schemeClr val="accent1">
                    <a:lumMod val="50000"/>
                  </a:schemeClr>
                </a:solidFill>
              </a:rPr>
              <a:t> Data, </a:t>
            </a:r>
            <a:r>
              <a:rPr lang="lt-LT" sz="1200" i="1" dirty="0" err="1">
                <a:solidFill>
                  <a:schemeClr val="accent1">
                    <a:lumMod val="50000"/>
                  </a:schemeClr>
                </a:solidFill>
              </a:rPr>
              <a:t>Edmonds</a:t>
            </a:r>
            <a:r>
              <a:rPr lang="lt-LT" sz="1200" i="1" dirty="0">
                <a:solidFill>
                  <a:schemeClr val="accent1">
                    <a:lumMod val="50000"/>
                  </a:schemeClr>
                </a:solidFill>
              </a:rPr>
              <a:t>, </a:t>
            </a:r>
            <a:r>
              <a:rPr lang="lt-LT" sz="1200" i="1" dirty="0" err="1">
                <a:solidFill>
                  <a:schemeClr val="accent1">
                    <a:lumMod val="50000"/>
                  </a:schemeClr>
                </a:solidFill>
              </a:rPr>
              <a:t>Lovell</a:t>
            </a:r>
            <a:r>
              <a:rPr lang="lt-LT" sz="1200" i="1" dirty="0">
                <a:solidFill>
                  <a:schemeClr val="accent1">
                    <a:lumMod val="50000"/>
                  </a:schemeClr>
                </a:solidFill>
              </a:rPr>
              <a:t> </a:t>
            </a:r>
            <a:r>
              <a:rPr lang="lt-LT" sz="1200" i="1" dirty="0" err="1">
                <a:solidFill>
                  <a:schemeClr val="accent1">
                    <a:lumMod val="50000"/>
                  </a:schemeClr>
                </a:solidFill>
              </a:rPr>
              <a:t>and</a:t>
            </a:r>
            <a:r>
              <a:rPr lang="lt-LT" sz="1200" i="1" dirty="0">
                <a:solidFill>
                  <a:schemeClr val="accent1">
                    <a:lumMod val="50000"/>
                  </a:schemeClr>
                </a:solidFill>
              </a:rPr>
              <a:t> </a:t>
            </a:r>
            <a:r>
              <a:rPr lang="lt-LT" sz="1200" i="1" dirty="0" err="1">
                <a:solidFill>
                  <a:schemeClr val="accent1">
                    <a:lumMod val="50000"/>
                  </a:schemeClr>
                </a:solidFill>
              </a:rPr>
              <a:t>Lovell</a:t>
            </a:r>
            <a:r>
              <a:rPr lang="lt-LT" sz="1200" i="1" dirty="0">
                <a:solidFill>
                  <a:schemeClr val="accent1">
                    <a:lumMod val="50000"/>
                  </a:schemeClr>
                </a:solidFill>
              </a:rPr>
              <a:t>, 2020.</a:t>
            </a:r>
            <a:endParaRPr sz="1200" i="1" dirty="0">
              <a:solidFill>
                <a:schemeClr val="accent1">
                  <a:lumMod val="50000"/>
                </a:schemeClr>
              </a:solidFill>
            </a:endParaRPr>
          </a:p>
        </p:txBody>
      </p:sp>
      <p:sp>
        <p:nvSpPr>
          <p:cNvPr id="165" name="Google Shape;165;p8"/>
          <p:cNvSpPr txBox="1">
            <a:spLocks noGrp="1"/>
          </p:cNvSpPr>
          <p:nvPr>
            <p:ph type="body" idx="2"/>
          </p:nvPr>
        </p:nvSpPr>
        <p:spPr>
          <a:xfrm>
            <a:off x="396219" y="284022"/>
            <a:ext cx="10837837" cy="94212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4000"/>
              <a:buNone/>
            </a:pPr>
            <a:r>
              <a:rPr lang="lt-LT"/>
              <a:t>Labiausiai pažeidžiamos</a:t>
            </a:r>
            <a:endParaRPr baseline="-25000"/>
          </a:p>
        </p:txBody>
      </p:sp>
      <p:pic>
        <p:nvPicPr>
          <p:cNvPr id="166" name="Google Shape;166;p8"/>
          <p:cNvPicPr preferRelativeResize="0"/>
          <p:nvPr/>
        </p:nvPicPr>
        <p:blipFill rotWithShape="1">
          <a:blip r:embed="rId3">
            <a:alphaModFix/>
          </a:blip>
          <a:srcRect b="5063"/>
          <a:stretch/>
        </p:blipFill>
        <p:spPr>
          <a:xfrm>
            <a:off x="2080009" y="980131"/>
            <a:ext cx="7109425" cy="5483051"/>
          </a:xfrm>
          <a:prstGeom prst="rect">
            <a:avLst/>
          </a:prstGeom>
          <a:noFill/>
          <a:ln>
            <a:noFill/>
          </a:ln>
        </p:spPr>
      </p:pic>
      <p:sp>
        <p:nvSpPr>
          <p:cNvPr id="167" name="Google Shape;167;p8"/>
          <p:cNvSpPr txBox="1"/>
          <p:nvPr/>
        </p:nvSpPr>
        <p:spPr>
          <a:xfrm>
            <a:off x="9539617" y="2456009"/>
            <a:ext cx="2343250" cy="2531294"/>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1800"/>
              <a:buFont typeface="Arial"/>
              <a:buNone/>
            </a:pPr>
            <a:r>
              <a:rPr lang="lt-LT" sz="1800" b="0" i="0" u="none" strike="noStrike" cap="none" dirty="0">
                <a:solidFill>
                  <a:schemeClr val="accent1">
                    <a:lumMod val="50000"/>
                  </a:schemeClr>
                </a:solidFill>
                <a:latin typeface="Arial"/>
                <a:ea typeface="Arial"/>
                <a:cs typeface="Arial"/>
                <a:sym typeface="Arial"/>
              </a:rPr>
              <a:t>Pažeidžiamumas vertintas pagal maisto saugumą, vandens prieinamumą, žmonių sveikatą ir gyvenimo sąlygas, paslaugas ir infrastruktūrą.</a:t>
            </a:r>
            <a:endParaRPr dirty="0">
              <a:solidFill>
                <a:schemeClr val="accent1">
                  <a:lumMod val="50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9"/>
          <p:cNvSpPr txBox="1">
            <a:spLocks noGrp="1"/>
          </p:cNvSpPr>
          <p:nvPr>
            <p:ph type="body" idx="4294967295"/>
          </p:nvPr>
        </p:nvSpPr>
        <p:spPr>
          <a:xfrm>
            <a:off x="9213022" y="6120078"/>
            <a:ext cx="2343300" cy="290773"/>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600"/>
              <a:buNone/>
            </a:pPr>
            <a:r>
              <a:rPr lang="lt-LT" sz="1200" i="1" dirty="0">
                <a:solidFill>
                  <a:schemeClr val="accent1">
                    <a:lumMod val="50000"/>
                  </a:schemeClr>
                </a:solidFill>
              </a:rPr>
              <a:t>Šaltinis: </a:t>
            </a:r>
            <a:r>
              <a:rPr lang="lt-LT" sz="1200" i="1" dirty="0" err="1">
                <a:solidFill>
                  <a:schemeClr val="accent1">
                    <a:lumMod val="50000"/>
                  </a:schemeClr>
                </a:solidFill>
              </a:rPr>
              <a:t>Oxfam</a:t>
            </a:r>
            <a:r>
              <a:rPr lang="lt-LT" sz="1200" i="1" dirty="0">
                <a:solidFill>
                  <a:schemeClr val="accent1">
                    <a:lumMod val="50000"/>
                  </a:schemeClr>
                </a:solidFill>
              </a:rPr>
              <a:t> International.</a:t>
            </a:r>
            <a:endParaRPr sz="1200" i="1" dirty="0">
              <a:solidFill>
                <a:schemeClr val="accent1">
                  <a:lumMod val="50000"/>
                </a:schemeClr>
              </a:solidFill>
            </a:endParaRPr>
          </a:p>
        </p:txBody>
      </p:sp>
      <p:sp>
        <p:nvSpPr>
          <p:cNvPr id="173" name="Google Shape;173;p9"/>
          <p:cNvSpPr txBox="1">
            <a:spLocks noGrp="1"/>
          </p:cNvSpPr>
          <p:nvPr>
            <p:ph type="body" idx="2"/>
          </p:nvPr>
        </p:nvSpPr>
        <p:spPr>
          <a:xfrm>
            <a:off x="396219" y="284022"/>
            <a:ext cx="10837837" cy="942129"/>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0"/>
              </a:spcBef>
              <a:spcAft>
                <a:spcPts val="0"/>
              </a:spcAft>
              <a:buClr>
                <a:schemeClr val="dk2"/>
              </a:buClr>
              <a:buSzPts val="4000"/>
              <a:buNone/>
            </a:pPr>
            <a:r>
              <a:rPr lang="lt-LT" baseline="-25000"/>
              <a:t>10% turtingiausių žmonių atsakingi už beveik 50% CO2, susijusio su kasdieniu vartojimu</a:t>
            </a:r>
            <a:endParaRPr/>
          </a:p>
        </p:txBody>
      </p:sp>
      <p:pic>
        <p:nvPicPr>
          <p:cNvPr id="174" name="Google Shape;174;p9"/>
          <p:cNvPicPr preferRelativeResize="0"/>
          <p:nvPr/>
        </p:nvPicPr>
        <p:blipFill rotWithShape="1">
          <a:blip r:embed="rId3">
            <a:alphaModFix/>
          </a:blip>
          <a:srcRect/>
          <a:stretch/>
        </p:blipFill>
        <p:spPr>
          <a:xfrm>
            <a:off x="2547250" y="1685300"/>
            <a:ext cx="6403849" cy="4725551"/>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Custom 1">
      <a:dk1>
        <a:srgbClr val="0C0C0C"/>
      </a:dk1>
      <a:lt1>
        <a:srgbClr val="FFFFFF"/>
      </a:lt1>
      <a:dk2>
        <a:srgbClr val="172E62"/>
      </a:dk2>
      <a:lt2>
        <a:srgbClr val="928DF2"/>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90751af-2442-49a7-b7b9-9f0bcce858c9}" enabled="1" method="Privileged" siteId="{ea88e983-d65a-47b3-adb4-3e1c6d2110d2}" removed="0"/>
</clbl:labelList>
</file>

<file path=docProps/app.xml><?xml version="1.0" encoding="utf-8"?>
<Properties xmlns="http://schemas.openxmlformats.org/officeDocument/2006/extended-properties" xmlns:vt="http://schemas.openxmlformats.org/officeDocument/2006/docPropsVTypes">
  <TotalTime>36</TotalTime>
  <Words>549</Words>
  <Application>Microsoft Office PowerPoint</Application>
  <PresentationFormat>Widescreen</PresentationFormat>
  <Paragraphs>36</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Klimato teisingumas</vt:lpstr>
      <vt:lpstr>Indonezija</vt:lpstr>
      <vt:lpstr>Tuvalu</vt:lpstr>
      <vt:lpstr>Pakistanas</vt:lpstr>
      <vt:lpstr>Kurios šalys labiausiai teršia? O kurios yra labiausiai pažeidžiamos?</vt:lpstr>
      <vt:lpstr>PowerPoint Presentation</vt:lpstr>
      <vt:lpstr>PowerPoint Presentation</vt:lpstr>
      <vt:lpstr>PowerPoint Presentation</vt:lpstr>
      <vt:lpstr>PowerPoint Presentation</vt:lpstr>
      <vt:lpstr>Dilema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Agnė Gaižauskaitė</dc:creator>
  <cp:lastModifiedBy>Asta Vaitulevičė</cp:lastModifiedBy>
  <cp:revision>1</cp:revision>
  <dcterms:created xsi:type="dcterms:W3CDTF">2022-11-07T08:56:14Z</dcterms:created>
  <dcterms:modified xsi:type="dcterms:W3CDTF">2022-12-19T10:51:04Z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0751af-2442-49a7-b7b9-9f0bcce858c9_Enabled">
    <vt:lpwstr>true</vt:lpwstr>
  </property>
  <property fmtid="{D5CDD505-2E9C-101B-9397-08002B2CF9AE}" pid="3" name="MSIP_Label_190751af-2442-49a7-b7b9-9f0bcce858c9_SetDate">
    <vt:lpwstr>2022-11-07T12:33:01Z</vt:lpwstr>
  </property>
  <property fmtid="{D5CDD505-2E9C-101B-9397-08002B2CF9AE}" pid="4" name="MSIP_Label_190751af-2442-49a7-b7b9-9f0bcce858c9_Method">
    <vt:lpwstr>Privileged</vt:lpwstr>
  </property>
  <property fmtid="{D5CDD505-2E9C-101B-9397-08002B2CF9AE}" pid="5" name="MSIP_Label_190751af-2442-49a7-b7b9-9f0bcce858c9_Name">
    <vt:lpwstr>Vidaus dokumentai</vt:lpwstr>
  </property>
  <property fmtid="{D5CDD505-2E9C-101B-9397-08002B2CF9AE}" pid="6" name="MSIP_Label_190751af-2442-49a7-b7b9-9f0bcce858c9_SiteId">
    <vt:lpwstr>ea88e983-d65a-47b3-adb4-3e1c6d2110d2</vt:lpwstr>
  </property>
  <property fmtid="{D5CDD505-2E9C-101B-9397-08002B2CF9AE}" pid="7" name="MSIP_Label_190751af-2442-49a7-b7b9-9f0bcce858c9_ActionId">
    <vt:lpwstr>b20fc750-3354-4060-b814-f055c8e57cfd</vt:lpwstr>
  </property>
  <property fmtid="{D5CDD505-2E9C-101B-9397-08002B2CF9AE}" pid="8" name="MSIP_Label_190751af-2442-49a7-b7b9-9f0bcce858c9_ContentBits">
    <vt:lpwstr>0</vt:lpwstr>
  </property>
</Properties>
</file>