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70" r:id="rId3"/>
    <p:sldId id="272" r:id="rId4"/>
    <p:sldId id="277" r:id="rId5"/>
    <p:sldId id="276" r:id="rId6"/>
    <p:sldId id="278" r:id="rId7"/>
    <p:sldId id="279" r:id="rId8"/>
    <p:sldId id="280" r:id="rId9"/>
    <p:sldId id="281" r:id="rId10"/>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0" autoAdjust="0"/>
    <p:restoredTop sz="94660"/>
  </p:normalViewPr>
  <p:slideViewPr>
    <p:cSldViewPr snapToGrid="0">
      <p:cViewPr varScale="1">
        <p:scale>
          <a:sx n="72" d="100"/>
          <a:sy n="72" d="100"/>
        </p:scale>
        <p:origin x="1027"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ta Vaitulevičė" userId="30f97b4b-027d-41c0-8d9f-6eb78e7e94f6" providerId="ADAL" clId="{8092907B-7D58-4282-A757-D52A405DA072}"/>
    <pc:docChg chg="custSel modSld">
      <pc:chgData name="Asta Vaitulevičė" userId="30f97b4b-027d-41c0-8d9f-6eb78e7e94f6" providerId="ADAL" clId="{8092907B-7D58-4282-A757-D52A405DA072}" dt="2022-12-19T09:25:24.155" v="135" actId="20577"/>
      <pc:docMkLst>
        <pc:docMk/>
      </pc:docMkLst>
      <pc:sldChg chg="modSp mod">
        <pc:chgData name="Asta Vaitulevičė" userId="30f97b4b-027d-41c0-8d9f-6eb78e7e94f6" providerId="ADAL" clId="{8092907B-7D58-4282-A757-D52A405DA072}" dt="2022-12-19T09:25:24.155" v="135" actId="20577"/>
        <pc:sldMkLst>
          <pc:docMk/>
          <pc:sldMk cId="993425171" sldId="272"/>
        </pc:sldMkLst>
        <pc:spChg chg="mod">
          <ac:chgData name="Asta Vaitulevičė" userId="30f97b4b-027d-41c0-8d9f-6eb78e7e94f6" providerId="ADAL" clId="{8092907B-7D58-4282-A757-D52A405DA072}" dt="2022-12-19T09:25:24.155" v="135" actId="20577"/>
          <ac:spMkLst>
            <pc:docMk/>
            <pc:sldMk cId="993425171" sldId="272"/>
            <ac:spMk id="3" creationId="{11A51F80-89BF-A430-77A1-A4864CCAEEF8}"/>
          </ac:spMkLst>
        </pc:spChg>
        <pc:spChg chg="mod">
          <ac:chgData name="Asta Vaitulevičė" userId="30f97b4b-027d-41c0-8d9f-6eb78e7e94f6" providerId="ADAL" clId="{8092907B-7D58-4282-A757-D52A405DA072}" dt="2022-12-19T09:20:41.694" v="45" actId="20577"/>
          <ac:spMkLst>
            <pc:docMk/>
            <pc:sldMk cId="993425171" sldId="272"/>
            <ac:spMk id="8" creationId="{19E2DF79-B2F7-41A3-A313-5890A2FFC8B5}"/>
          </ac:spMkLst>
        </pc:spChg>
      </pc:sldChg>
      <pc:sldChg chg="modSp mod">
        <pc:chgData name="Asta Vaitulevičė" userId="30f97b4b-027d-41c0-8d9f-6eb78e7e94f6" providerId="ADAL" clId="{8092907B-7D58-4282-A757-D52A405DA072}" dt="2022-12-19T09:22:02.111" v="97" actId="6549"/>
        <pc:sldMkLst>
          <pc:docMk/>
          <pc:sldMk cId="4022185152" sldId="277"/>
        </pc:sldMkLst>
        <pc:spChg chg="mod">
          <ac:chgData name="Asta Vaitulevičė" userId="30f97b4b-027d-41c0-8d9f-6eb78e7e94f6" providerId="ADAL" clId="{8092907B-7D58-4282-A757-D52A405DA072}" dt="2022-12-19T09:22:02.111" v="97" actId="6549"/>
          <ac:spMkLst>
            <pc:docMk/>
            <pc:sldMk cId="4022185152" sldId="277"/>
            <ac:spMk id="2" creationId="{7FD7FACE-435C-7A64-D9BA-E5CD8A8F62CF}"/>
          </ac:spMkLst>
        </pc:spChg>
      </pc:sldChg>
    </pc:docChg>
  </pc:docChgLst>
  <pc:docChgLst>
    <pc:chgData name="Agnė Gaižauskaitė" userId="8fc208b9-e547-4e09-83c5-74914c44733f" providerId="ADAL" clId="{9D7DC2BB-CA05-4882-84A3-F5305BA7B379}"/>
    <pc:docChg chg="custSel modSld">
      <pc:chgData name="Agnė Gaižauskaitė" userId="8fc208b9-e547-4e09-83c5-74914c44733f" providerId="ADAL" clId="{9D7DC2BB-CA05-4882-84A3-F5305BA7B379}" dt="2022-12-15T20:36:16.166" v="242" actId="20577"/>
      <pc:docMkLst>
        <pc:docMk/>
      </pc:docMkLst>
      <pc:sldChg chg="addSp delSp modSp mod">
        <pc:chgData name="Agnė Gaižauskaitė" userId="8fc208b9-e547-4e09-83c5-74914c44733f" providerId="ADAL" clId="{9D7DC2BB-CA05-4882-84A3-F5305BA7B379}" dt="2022-12-15T20:11:09.759" v="61" actId="167"/>
        <pc:sldMkLst>
          <pc:docMk/>
          <pc:sldMk cId="1700183689" sldId="256"/>
        </pc:sldMkLst>
        <pc:spChg chg="mod">
          <ac:chgData name="Agnė Gaižauskaitė" userId="8fc208b9-e547-4e09-83c5-74914c44733f" providerId="ADAL" clId="{9D7DC2BB-CA05-4882-84A3-F5305BA7B379}" dt="2022-12-15T20:05:21.988" v="40" actId="1035"/>
          <ac:spMkLst>
            <pc:docMk/>
            <pc:sldMk cId="1700183689" sldId="256"/>
            <ac:spMk id="8" creationId="{B2622068-EAB8-494D-B6F1-247D9D11B136}"/>
          </ac:spMkLst>
        </pc:spChg>
        <pc:spChg chg="mod">
          <ac:chgData name="Agnė Gaižauskaitė" userId="8fc208b9-e547-4e09-83c5-74914c44733f" providerId="ADAL" clId="{9D7DC2BB-CA05-4882-84A3-F5305BA7B379}" dt="2022-12-15T20:05:33.477" v="42" actId="1076"/>
          <ac:spMkLst>
            <pc:docMk/>
            <pc:sldMk cId="1700183689" sldId="256"/>
            <ac:spMk id="10" creationId="{30D1416C-CE6B-4EA1-95E2-F688BB7A205F}"/>
          </ac:spMkLst>
        </pc:spChg>
        <pc:picChg chg="add del mod ord modCrop">
          <ac:chgData name="Agnė Gaižauskaitė" userId="8fc208b9-e547-4e09-83c5-74914c44733f" providerId="ADAL" clId="{9D7DC2BB-CA05-4882-84A3-F5305BA7B379}" dt="2022-12-15T20:10:36.737" v="51" actId="478"/>
          <ac:picMkLst>
            <pc:docMk/>
            <pc:sldMk cId="1700183689" sldId="256"/>
            <ac:picMk id="3" creationId="{8F42EFE1-6B4B-4E8F-A95F-055E3FB3D035}"/>
          </ac:picMkLst>
        </pc:picChg>
        <pc:picChg chg="del">
          <ac:chgData name="Agnė Gaižauskaitė" userId="8fc208b9-e547-4e09-83c5-74914c44733f" providerId="ADAL" clId="{9D7DC2BB-CA05-4882-84A3-F5305BA7B379}" dt="2022-12-15T20:05:24.715" v="41" actId="478"/>
          <ac:picMkLst>
            <pc:docMk/>
            <pc:sldMk cId="1700183689" sldId="256"/>
            <ac:picMk id="4" creationId="{FA4370E8-6B95-4A15-8301-507C7BFCEA2A}"/>
          </ac:picMkLst>
        </pc:picChg>
        <pc:picChg chg="add mod ord modCrop">
          <ac:chgData name="Agnė Gaižauskaitė" userId="8fc208b9-e547-4e09-83c5-74914c44733f" providerId="ADAL" clId="{9D7DC2BB-CA05-4882-84A3-F5305BA7B379}" dt="2022-12-15T20:11:09.759" v="61" actId="167"/>
          <ac:picMkLst>
            <pc:docMk/>
            <pc:sldMk cId="1700183689" sldId="256"/>
            <ac:picMk id="13" creationId="{DACA06E5-FEFB-400B-B8BC-D3965FEFD784}"/>
          </ac:picMkLst>
        </pc:picChg>
      </pc:sldChg>
      <pc:sldChg chg="addSp modSp mod">
        <pc:chgData name="Agnė Gaižauskaitė" userId="8fc208b9-e547-4e09-83c5-74914c44733f" providerId="ADAL" clId="{9D7DC2BB-CA05-4882-84A3-F5305BA7B379}" dt="2022-12-15T20:36:16.166" v="242" actId="20577"/>
        <pc:sldMkLst>
          <pc:docMk/>
          <pc:sldMk cId="2518644203" sldId="270"/>
        </pc:sldMkLst>
        <pc:spChg chg="add mod">
          <ac:chgData name="Agnė Gaižauskaitė" userId="8fc208b9-e547-4e09-83c5-74914c44733f" providerId="ADAL" clId="{9D7DC2BB-CA05-4882-84A3-F5305BA7B379}" dt="2022-12-15T20:34:51.774" v="164" actId="14100"/>
          <ac:spMkLst>
            <pc:docMk/>
            <pc:sldMk cId="2518644203" sldId="270"/>
            <ac:spMk id="2" creationId="{72E5627A-CF5F-4200-B33A-B58E86BBE68B}"/>
          </ac:spMkLst>
        </pc:spChg>
        <pc:spChg chg="add mod">
          <ac:chgData name="Agnė Gaižauskaitė" userId="8fc208b9-e547-4e09-83c5-74914c44733f" providerId="ADAL" clId="{9D7DC2BB-CA05-4882-84A3-F5305BA7B379}" dt="2022-12-15T20:36:05.167" v="226" actId="1035"/>
          <ac:spMkLst>
            <pc:docMk/>
            <pc:sldMk cId="2518644203" sldId="270"/>
            <ac:spMk id="4" creationId="{AA658014-E273-44CA-BE38-E8499706433D}"/>
          </ac:spMkLst>
        </pc:spChg>
        <pc:spChg chg="add mod">
          <ac:chgData name="Agnė Gaižauskaitė" userId="8fc208b9-e547-4e09-83c5-74914c44733f" providerId="ADAL" clId="{9D7DC2BB-CA05-4882-84A3-F5305BA7B379}" dt="2022-12-15T20:34:56.299" v="166" actId="1076"/>
          <ac:spMkLst>
            <pc:docMk/>
            <pc:sldMk cId="2518644203" sldId="270"/>
            <ac:spMk id="6" creationId="{E54509DD-3132-43CF-8825-22770977517A}"/>
          </ac:spMkLst>
        </pc:spChg>
        <pc:spChg chg="mod">
          <ac:chgData name="Agnė Gaižauskaitė" userId="8fc208b9-e547-4e09-83c5-74914c44733f" providerId="ADAL" clId="{9D7DC2BB-CA05-4882-84A3-F5305BA7B379}" dt="2022-12-15T20:05:09.605" v="34" actId="1076"/>
          <ac:spMkLst>
            <pc:docMk/>
            <pc:sldMk cId="2518644203" sldId="270"/>
            <ac:spMk id="8" creationId="{1D3BCAEC-DCA6-4D57-87C8-61BC2A05355D}"/>
          </ac:spMkLst>
        </pc:spChg>
        <pc:spChg chg="add mod">
          <ac:chgData name="Agnė Gaižauskaitė" userId="8fc208b9-e547-4e09-83c5-74914c44733f" providerId="ADAL" clId="{9D7DC2BB-CA05-4882-84A3-F5305BA7B379}" dt="2022-12-15T20:36:16.166" v="242" actId="20577"/>
          <ac:spMkLst>
            <pc:docMk/>
            <pc:sldMk cId="2518644203" sldId="270"/>
            <ac:spMk id="9" creationId="{EFC92355-74A0-4CE0-8185-91B422E1D42A}"/>
          </ac:spMkLst>
        </pc:spChg>
        <pc:spChg chg="mod">
          <ac:chgData name="Agnė Gaižauskaitė" userId="8fc208b9-e547-4e09-83c5-74914c44733f" providerId="ADAL" clId="{9D7DC2BB-CA05-4882-84A3-F5305BA7B379}" dt="2022-12-15T20:33:57.047" v="157" actId="14100"/>
          <ac:spMkLst>
            <pc:docMk/>
            <pc:sldMk cId="2518644203" sldId="270"/>
            <ac:spMk id="10" creationId="{48480612-1D06-4BB6-BF55-7D7FE9F4ED0C}"/>
          </ac:spMkLst>
        </pc:spChg>
        <pc:picChg chg="mod">
          <ac:chgData name="Agnė Gaižauskaitė" userId="8fc208b9-e547-4e09-83c5-74914c44733f" providerId="ADAL" clId="{9D7DC2BB-CA05-4882-84A3-F5305BA7B379}" dt="2022-12-15T20:04:52.810" v="33" actId="1076"/>
          <ac:picMkLst>
            <pc:docMk/>
            <pc:sldMk cId="2518644203" sldId="270"/>
            <ac:picMk id="3" creationId="{97365291-735E-CBE4-99FE-92DA8DDEAA80}"/>
          </ac:picMkLst>
        </pc:picChg>
      </pc:sldChg>
      <pc:sldChg chg="addSp modSp mod modClrScheme chgLayout">
        <pc:chgData name="Agnė Gaižauskaitė" userId="8fc208b9-e547-4e09-83c5-74914c44733f" providerId="ADAL" clId="{9D7DC2BB-CA05-4882-84A3-F5305BA7B379}" dt="2022-12-15T20:19:04.226" v="94" actId="1076"/>
        <pc:sldMkLst>
          <pc:docMk/>
          <pc:sldMk cId="993425171" sldId="272"/>
        </pc:sldMkLst>
        <pc:spChg chg="add mod">
          <ac:chgData name="Agnė Gaižauskaitė" userId="8fc208b9-e547-4e09-83c5-74914c44733f" providerId="ADAL" clId="{9D7DC2BB-CA05-4882-84A3-F5305BA7B379}" dt="2022-12-15T20:18:34.001" v="87" actId="207"/>
          <ac:spMkLst>
            <pc:docMk/>
            <pc:sldMk cId="993425171" sldId="272"/>
            <ac:spMk id="2" creationId="{197FA22E-5D1A-4827-B2A8-CCFD7DE7C9B3}"/>
          </ac:spMkLst>
        </pc:spChg>
        <pc:spChg chg="mod ord">
          <ac:chgData name="Agnė Gaižauskaitė" userId="8fc208b9-e547-4e09-83c5-74914c44733f" providerId="ADAL" clId="{9D7DC2BB-CA05-4882-84A3-F5305BA7B379}" dt="2022-12-15T20:19:04.226" v="94" actId="1076"/>
          <ac:spMkLst>
            <pc:docMk/>
            <pc:sldMk cId="993425171" sldId="272"/>
            <ac:spMk id="3" creationId="{11A51F80-89BF-A430-77A1-A4864CCAEEF8}"/>
          </ac:spMkLst>
        </pc:spChg>
        <pc:spChg chg="mod ord">
          <ac:chgData name="Agnė Gaižauskaitė" userId="8fc208b9-e547-4e09-83c5-74914c44733f" providerId="ADAL" clId="{9D7DC2BB-CA05-4882-84A3-F5305BA7B379}" dt="2022-12-15T20:19:01.010" v="93" actId="1076"/>
          <ac:spMkLst>
            <pc:docMk/>
            <pc:sldMk cId="993425171" sldId="272"/>
            <ac:spMk id="8" creationId="{19E2DF79-B2F7-41A3-A313-5890A2FFC8B5}"/>
          </ac:spMkLst>
        </pc:spChg>
      </pc:sldChg>
      <pc:sldChg chg="addSp modSp mod">
        <pc:chgData name="Agnė Gaižauskaitė" userId="8fc208b9-e547-4e09-83c5-74914c44733f" providerId="ADAL" clId="{9D7DC2BB-CA05-4882-84A3-F5305BA7B379}" dt="2022-12-15T20:33:22.945" v="129" actId="207"/>
        <pc:sldMkLst>
          <pc:docMk/>
          <pc:sldMk cId="3591179868" sldId="276"/>
        </pc:sldMkLst>
        <pc:spChg chg="mod">
          <ac:chgData name="Agnė Gaižauskaitė" userId="8fc208b9-e547-4e09-83c5-74914c44733f" providerId="ADAL" clId="{9D7DC2BB-CA05-4882-84A3-F5305BA7B379}" dt="2022-12-15T20:33:08.122" v="128" actId="14100"/>
          <ac:spMkLst>
            <pc:docMk/>
            <pc:sldMk cId="3591179868" sldId="276"/>
            <ac:spMk id="3" creationId="{11A51F80-89BF-A430-77A1-A4864CCAEEF8}"/>
          </ac:spMkLst>
        </pc:spChg>
        <pc:spChg chg="add mod">
          <ac:chgData name="Agnė Gaižauskaitė" userId="8fc208b9-e547-4e09-83c5-74914c44733f" providerId="ADAL" clId="{9D7DC2BB-CA05-4882-84A3-F5305BA7B379}" dt="2022-12-15T20:33:22.945" v="129" actId="207"/>
          <ac:spMkLst>
            <pc:docMk/>
            <pc:sldMk cId="3591179868" sldId="276"/>
            <ac:spMk id="4" creationId="{6E3CF95C-8417-42BD-B396-7ACA4546C222}"/>
          </ac:spMkLst>
        </pc:spChg>
        <pc:spChg chg="mod">
          <ac:chgData name="Agnė Gaižauskaitė" userId="8fc208b9-e547-4e09-83c5-74914c44733f" providerId="ADAL" clId="{9D7DC2BB-CA05-4882-84A3-F5305BA7B379}" dt="2022-12-15T19:59:51.434" v="20" actId="1076"/>
          <ac:spMkLst>
            <pc:docMk/>
            <pc:sldMk cId="3591179868" sldId="276"/>
            <ac:spMk id="8" creationId="{19E2DF79-B2F7-41A3-A313-5890A2FFC8B5}"/>
          </ac:spMkLst>
        </pc:spChg>
      </pc:sldChg>
      <pc:sldChg chg="addSp delSp modSp mod">
        <pc:chgData name="Agnė Gaižauskaitė" userId="8fc208b9-e547-4e09-83c5-74914c44733f" providerId="ADAL" clId="{9D7DC2BB-CA05-4882-84A3-F5305BA7B379}" dt="2022-12-15T20:22:07.435" v="114" actId="1076"/>
        <pc:sldMkLst>
          <pc:docMk/>
          <pc:sldMk cId="4022185152" sldId="277"/>
        </pc:sldMkLst>
        <pc:spChg chg="del">
          <ac:chgData name="Agnė Gaižauskaitė" userId="8fc208b9-e547-4e09-83c5-74914c44733f" providerId="ADAL" clId="{9D7DC2BB-CA05-4882-84A3-F5305BA7B379}" dt="2022-12-15T19:59:35.827" v="17" actId="478"/>
          <ac:spMkLst>
            <pc:docMk/>
            <pc:sldMk cId="4022185152" sldId="277"/>
            <ac:spMk id="3" creationId="{DD18FD9F-6B16-7E3B-C56E-959402A97DB5}"/>
          </ac:spMkLst>
        </pc:spChg>
        <pc:spChg chg="add mod ord">
          <ac:chgData name="Agnė Gaižauskaitė" userId="8fc208b9-e547-4e09-83c5-74914c44733f" providerId="ADAL" clId="{9D7DC2BB-CA05-4882-84A3-F5305BA7B379}" dt="2022-12-15T20:21:44.688" v="111" actId="167"/>
          <ac:spMkLst>
            <pc:docMk/>
            <pc:sldMk cId="4022185152" sldId="277"/>
            <ac:spMk id="6" creationId="{F60F746E-18D0-47F6-AE48-0A38A5896321}"/>
          </ac:spMkLst>
        </pc:spChg>
        <pc:picChg chg="add mod ord modCrop">
          <ac:chgData name="Agnė Gaižauskaitė" userId="8fc208b9-e547-4e09-83c5-74914c44733f" providerId="ADAL" clId="{9D7DC2BB-CA05-4882-84A3-F5305BA7B379}" dt="2022-12-15T20:22:07.435" v="114" actId="1076"/>
          <ac:picMkLst>
            <pc:docMk/>
            <pc:sldMk cId="4022185152" sldId="277"/>
            <ac:picMk id="5" creationId="{2D3CB134-27E3-4629-A30B-18D98DEF0796}"/>
          </ac:picMkLst>
        </pc:picChg>
      </pc:sldChg>
      <pc:sldChg chg="modSp mod">
        <pc:chgData name="Agnė Gaižauskaitė" userId="8fc208b9-e547-4e09-83c5-74914c44733f" providerId="ADAL" clId="{9D7DC2BB-CA05-4882-84A3-F5305BA7B379}" dt="2022-12-15T20:00:03.316" v="22" actId="1076"/>
        <pc:sldMkLst>
          <pc:docMk/>
          <pc:sldMk cId="887434317" sldId="278"/>
        </pc:sldMkLst>
        <pc:spChg chg="mod">
          <ac:chgData name="Agnė Gaižauskaitė" userId="8fc208b9-e547-4e09-83c5-74914c44733f" providerId="ADAL" clId="{9D7DC2BB-CA05-4882-84A3-F5305BA7B379}" dt="2022-12-15T20:00:03.316" v="22" actId="1076"/>
          <ac:spMkLst>
            <pc:docMk/>
            <pc:sldMk cId="887434317" sldId="278"/>
            <ac:spMk id="8" creationId="{19E2DF79-B2F7-41A3-A313-5890A2FFC8B5}"/>
          </ac:spMkLst>
        </pc:spChg>
      </pc:sldChg>
      <pc:sldChg chg="addSp modSp mod">
        <pc:chgData name="Agnė Gaižauskaitė" userId="8fc208b9-e547-4e09-83c5-74914c44733f" providerId="ADAL" clId="{9D7DC2BB-CA05-4882-84A3-F5305BA7B379}" dt="2022-12-15T20:25:05.865" v="122" actId="1076"/>
        <pc:sldMkLst>
          <pc:docMk/>
          <pc:sldMk cId="2905103319" sldId="279"/>
        </pc:sldMkLst>
        <pc:spChg chg="mod">
          <ac:chgData name="Agnė Gaižauskaitė" userId="8fc208b9-e547-4e09-83c5-74914c44733f" providerId="ADAL" clId="{9D7DC2BB-CA05-4882-84A3-F5305BA7B379}" dt="2022-12-15T20:22:40.680" v="120" actId="27636"/>
          <ac:spMkLst>
            <pc:docMk/>
            <pc:sldMk cId="2905103319" sldId="279"/>
            <ac:spMk id="3" creationId="{11A51F80-89BF-A430-77A1-A4864CCAEEF8}"/>
          </ac:spMkLst>
        </pc:spChg>
        <pc:spChg chg="add mod">
          <ac:chgData name="Agnė Gaižauskaitė" userId="8fc208b9-e547-4e09-83c5-74914c44733f" providerId="ADAL" clId="{9D7DC2BB-CA05-4882-84A3-F5305BA7B379}" dt="2022-12-15T20:25:05.865" v="122" actId="1076"/>
          <ac:spMkLst>
            <pc:docMk/>
            <pc:sldMk cId="2905103319" sldId="279"/>
            <ac:spMk id="4" creationId="{35429FF1-7C7F-4222-BBAA-3C6EC13053A8}"/>
          </ac:spMkLst>
        </pc:spChg>
        <pc:spChg chg="mod">
          <ac:chgData name="Agnė Gaižauskaitė" userId="8fc208b9-e547-4e09-83c5-74914c44733f" providerId="ADAL" clId="{9D7DC2BB-CA05-4882-84A3-F5305BA7B379}" dt="2022-12-15T20:00:14.811" v="24" actId="1076"/>
          <ac:spMkLst>
            <pc:docMk/>
            <pc:sldMk cId="2905103319" sldId="279"/>
            <ac:spMk id="8" creationId="{19E2DF79-B2F7-41A3-A313-5890A2FFC8B5}"/>
          </ac:spMkLst>
        </pc:spChg>
      </pc:sldChg>
      <pc:sldChg chg="modSp mod">
        <pc:chgData name="Agnė Gaižauskaitė" userId="8fc208b9-e547-4e09-83c5-74914c44733f" providerId="ADAL" clId="{9D7DC2BB-CA05-4882-84A3-F5305BA7B379}" dt="2022-12-15T20:00:28.435" v="26" actId="255"/>
        <pc:sldMkLst>
          <pc:docMk/>
          <pc:sldMk cId="880572328" sldId="280"/>
        </pc:sldMkLst>
        <pc:spChg chg="mod">
          <ac:chgData name="Agnė Gaižauskaitė" userId="8fc208b9-e547-4e09-83c5-74914c44733f" providerId="ADAL" clId="{9D7DC2BB-CA05-4882-84A3-F5305BA7B379}" dt="2022-12-15T20:00:28.435" v="26" actId="255"/>
          <ac:spMkLst>
            <pc:docMk/>
            <pc:sldMk cId="880572328" sldId="280"/>
            <ac:spMk id="8" creationId="{19E2DF79-B2F7-41A3-A313-5890A2FFC8B5}"/>
          </ac:spMkLst>
        </pc:spChg>
      </pc:sldChg>
      <pc:sldChg chg="modSp mod">
        <pc:chgData name="Agnė Gaižauskaitė" userId="8fc208b9-e547-4e09-83c5-74914c44733f" providerId="ADAL" clId="{9D7DC2BB-CA05-4882-84A3-F5305BA7B379}" dt="2022-12-15T20:00:57.642" v="32" actId="1076"/>
        <pc:sldMkLst>
          <pc:docMk/>
          <pc:sldMk cId="660775871" sldId="281"/>
        </pc:sldMkLst>
        <pc:spChg chg="mod">
          <ac:chgData name="Agnė Gaižauskaitė" userId="8fc208b9-e547-4e09-83c5-74914c44733f" providerId="ADAL" clId="{9D7DC2BB-CA05-4882-84A3-F5305BA7B379}" dt="2022-12-15T20:00:57.642" v="32" actId="1076"/>
          <ac:spMkLst>
            <pc:docMk/>
            <pc:sldMk cId="660775871" sldId="281"/>
            <ac:spMk id="8" creationId="{19E2DF79-B2F7-41A3-A313-5890A2FFC8B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4B6E2C-99F6-49B0-82A6-68210690725A}" type="datetimeFigureOut">
              <a:rPr lang="lt-LT" smtClean="0"/>
              <a:t>2023-01-01</a:t>
            </a:fld>
            <a:endParaRPr lang="lt-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76EBE9-57F3-4BA8-B6C7-0AA315FC0747}" type="slidenum">
              <a:rPr lang="lt-LT" smtClean="0"/>
              <a:t>‹#›</a:t>
            </a:fld>
            <a:endParaRPr lang="lt-LT"/>
          </a:p>
        </p:txBody>
      </p:sp>
    </p:spTree>
    <p:extLst>
      <p:ext uri="{BB962C8B-B14F-4D97-AF65-F5344CB8AC3E}">
        <p14:creationId xmlns:p14="http://schemas.microsoft.com/office/powerpoint/2010/main" val="1875038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D0FB8-3570-4373-AC2A-AE81E28FD5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a:extLst>
              <a:ext uri="{FF2B5EF4-FFF2-40B4-BE49-F238E27FC236}">
                <a16:creationId xmlns:a16="http://schemas.microsoft.com/office/drawing/2014/main" id="{342D15E4-892C-4957-A7EB-2A2FDA7975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a:extLst>
              <a:ext uri="{FF2B5EF4-FFF2-40B4-BE49-F238E27FC236}">
                <a16:creationId xmlns:a16="http://schemas.microsoft.com/office/drawing/2014/main" id="{043B9157-DFA8-4A45-AEC1-EFE5EA6B421B}"/>
              </a:ext>
            </a:extLst>
          </p:cNvPr>
          <p:cNvSpPr>
            <a:spLocks noGrp="1"/>
          </p:cNvSpPr>
          <p:nvPr>
            <p:ph type="dt" sz="half" idx="10"/>
          </p:nvPr>
        </p:nvSpPr>
        <p:spPr/>
        <p:txBody>
          <a:bodyPr/>
          <a:lstStyle/>
          <a:p>
            <a:fld id="{05C6161E-1365-49DB-8338-4B6582F1267A}" type="datetimeFigureOut">
              <a:rPr lang="lt-LT" smtClean="0"/>
              <a:t>2023-01-01</a:t>
            </a:fld>
            <a:endParaRPr lang="lt-LT"/>
          </a:p>
        </p:txBody>
      </p:sp>
      <p:sp>
        <p:nvSpPr>
          <p:cNvPr id="5" name="Footer Placeholder 4">
            <a:extLst>
              <a:ext uri="{FF2B5EF4-FFF2-40B4-BE49-F238E27FC236}">
                <a16:creationId xmlns:a16="http://schemas.microsoft.com/office/drawing/2014/main" id="{A1CFE50F-170B-468D-BA98-FDCDFD9205A1}"/>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44E9DA88-64E9-4546-B4D6-318FC29FFB74}"/>
              </a:ext>
            </a:extLst>
          </p:cNvPr>
          <p:cNvSpPr>
            <a:spLocks noGrp="1"/>
          </p:cNvSpPr>
          <p:nvPr>
            <p:ph type="sldNum" sz="quarter" idx="12"/>
          </p:nvPr>
        </p:nvSpPr>
        <p:spPr/>
        <p:txBody>
          <a:bodyPr/>
          <a:lstStyle/>
          <a:p>
            <a:fld id="{BEED3E7E-0E75-4264-ADF2-2472B0DEBEBC}" type="slidenum">
              <a:rPr lang="lt-LT" smtClean="0"/>
              <a:t>‹#›</a:t>
            </a:fld>
            <a:endParaRPr lang="lt-LT"/>
          </a:p>
        </p:txBody>
      </p:sp>
    </p:spTree>
    <p:extLst>
      <p:ext uri="{BB962C8B-B14F-4D97-AF65-F5344CB8AC3E}">
        <p14:creationId xmlns:p14="http://schemas.microsoft.com/office/powerpoint/2010/main" val="1170578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uriny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598CEED-A92D-4D4E-9243-A8E5B14303CA}"/>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22" name="Picture 21" descr="A cartoon of a city&#10;&#10;Description automatically generated with low confidence">
            <a:extLst>
              <a:ext uri="{FF2B5EF4-FFF2-40B4-BE49-F238E27FC236}">
                <a16:creationId xmlns:a16="http://schemas.microsoft.com/office/drawing/2014/main" id="{26FF8C65-AB7F-4976-85CF-BD626F5FA8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28" name="Rectangle: Rounded Corners 27">
            <a:extLst>
              <a:ext uri="{FF2B5EF4-FFF2-40B4-BE49-F238E27FC236}">
                <a16:creationId xmlns:a16="http://schemas.microsoft.com/office/drawing/2014/main" id="{7663982D-1D8E-4F6A-8E0C-06B73C39D24A}"/>
              </a:ext>
            </a:extLst>
          </p:cNvPr>
          <p:cNvSpPr/>
          <p:nvPr userDrawn="1"/>
        </p:nvSpPr>
        <p:spPr>
          <a:xfrm>
            <a:off x="838200" y="2159000"/>
            <a:ext cx="863600" cy="850900"/>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2" name="Rectangle: Rounded Corners 31">
            <a:extLst>
              <a:ext uri="{FF2B5EF4-FFF2-40B4-BE49-F238E27FC236}">
                <a16:creationId xmlns:a16="http://schemas.microsoft.com/office/drawing/2014/main" id="{1A30747A-BD29-4D26-8CE7-D283B3B2514E}"/>
              </a:ext>
            </a:extLst>
          </p:cNvPr>
          <p:cNvSpPr/>
          <p:nvPr userDrawn="1"/>
        </p:nvSpPr>
        <p:spPr>
          <a:xfrm>
            <a:off x="838200" y="3429000"/>
            <a:ext cx="863600" cy="85090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3" name="Rectangle: Rounded Corners 32">
            <a:extLst>
              <a:ext uri="{FF2B5EF4-FFF2-40B4-BE49-F238E27FC236}">
                <a16:creationId xmlns:a16="http://schemas.microsoft.com/office/drawing/2014/main" id="{B27BDA89-7A03-45E5-BCF5-EFE42E92DE89}"/>
              </a:ext>
            </a:extLst>
          </p:cNvPr>
          <p:cNvSpPr/>
          <p:nvPr userDrawn="1"/>
        </p:nvSpPr>
        <p:spPr>
          <a:xfrm>
            <a:off x="838200" y="4699000"/>
            <a:ext cx="863600" cy="850900"/>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2" name="Rectangle: Rounded Corners 41">
            <a:extLst>
              <a:ext uri="{FF2B5EF4-FFF2-40B4-BE49-F238E27FC236}">
                <a16:creationId xmlns:a16="http://schemas.microsoft.com/office/drawing/2014/main" id="{F67E0B18-C162-49EB-AF85-447C945EC756}"/>
              </a:ext>
            </a:extLst>
          </p:cNvPr>
          <p:cNvSpPr/>
          <p:nvPr userDrawn="1"/>
        </p:nvSpPr>
        <p:spPr>
          <a:xfrm>
            <a:off x="6350002" y="2159000"/>
            <a:ext cx="863600" cy="85090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3" name="Rectangle: Rounded Corners 42">
            <a:extLst>
              <a:ext uri="{FF2B5EF4-FFF2-40B4-BE49-F238E27FC236}">
                <a16:creationId xmlns:a16="http://schemas.microsoft.com/office/drawing/2014/main" id="{034A876B-7C78-44E3-B0FE-6188216ED6C4}"/>
              </a:ext>
            </a:extLst>
          </p:cNvPr>
          <p:cNvSpPr/>
          <p:nvPr userDrawn="1"/>
        </p:nvSpPr>
        <p:spPr>
          <a:xfrm>
            <a:off x="6350002" y="3429000"/>
            <a:ext cx="863600" cy="850900"/>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4" name="Rectangle: Rounded Corners 43">
            <a:extLst>
              <a:ext uri="{FF2B5EF4-FFF2-40B4-BE49-F238E27FC236}">
                <a16:creationId xmlns:a16="http://schemas.microsoft.com/office/drawing/2014/main" id="{131A3106-88B3-476D-AD2E-D3B3735ECC84}"/>
              </a:ext>
            </a:extLst>
          </p:cNvPr>
          <p:cNvSpPr/>
          <p:nvPr userDrawn="1"/>
        </p:nvSpPr>
        <p:spPr>
          <a:xfrm>
            <a:off x="6350002" y="4699000"/>
            <a:ext cx="863600" cy="85090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74" name="Text Placeholder 73">
            <a:extLst>
              <a:ext uri="{FF2B5EF4-FFF2-40B4-BE49-F238E27FC236}">
                <a16:creationId xmlns:a16="http://schemas.microsoft.com/office/drawing/2014/main" id="{9A0BEC83-9D05-4C23-8059-6092467EA7B4}"/>
              </a:ext>
            </a:extLst>
          </p:cNvPr>
          <p:cNvSpPr>
            <a:spLocks noGrp="1"/>
          </p:cNvSpPr>
          <p:nvPr>
            <p:ph type="body" sz="quarter" idx="55"/>
          </p:nvPr>
        </p:nvSpPr>
        <p:spPr>
          <a:xfrm>
            <a:off x="1943100" y="34544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76" name="Text Placeholder 75">
            <a:extLst>
              <a:ext uri="{FF2B5EF4-FFF2-40B4-BE49-F238E27FC236}">
                <a16:creationId xmlns:a16="http://schemas.microsoft.com/office/drawing/2014/main" id="{C5061A5D-BD41-4A98-8751-FE4FA5E41742}"/>
              </a:ext>
            </a:extLst>
          </p:cNvPr>
          <p:cNvSpPr>
            <a:spLocks noGrp="1"/>
          </p:cNvSpPr>
          <p:nvPr>
            <p:ph type="body" sz="quarter" idx="56"/>
          </p:nvPr>
        </p:nvSpPr>
        <p:spPr>
          <a:xfrm>
            <a:off x="1943100" y="38433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77" name="Text Placeholder 73">
            <a:extLst>
              <a:ext uri="{FF2B5EF4-FFF2-40B4-BE49-F238E27FC236}">
                <a16:creationId xmlns:a16="http://schemas.microsoft.com/office/drawing/2014/main" id="{A1E6000D-7ECD-4FE2-A8A4-158EBBD0CF08}"/>
              </a:ext>
            </a:extLst>
          </p:cNvPr>
          <p:cNvSpPr>
            <a:spLocks noGrp="1"/>
          </p:cNvSpPr>
          <p:nvPr>
            <p:ph type="body" sz="quarter" idx="57"/>
          </p:nvPr>
        </p:nvSpPr>
        <p:spPr>
          <a:xfrm>
            <a:off x="1942343" y="46863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78" name="Text Placeholder 75">
            <a:extLst>
              <a:ext uri="{FF2B5EF4-FFF2-40B4-BE49-F238E27FC236}">
                <a16:creationId xmlns:a16="http://schemas.microsoft.com/office/drawing/2014/main" id="{4F655580-A396-4FCE-861F-AAAFE6116F58}"/>
              </a:ext>
            </a:extLst>
          </p:cNvPr>
          <p:cNvSpPr>
            <a:spLocks noGrp="1"/>
          </p:cNvSpPr>
          <p:nvPr>
            <p:ph type="body" sz="quarter" idx="58"/>
          </p:nvPr>
        </p:nvSpPr>
        <p:spPr>
          <a:xfrm>
            <a:off x="1942343" y="50752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79" name="Text Placeholder 73">
            <a:extLst>
              <a:ext uri="{FF2B5EF4-FFF2-40B4-BE49-F238E27FC236}">
                <a16:creationId xmlns:a16="http://schemas.microsoft.com/office/drawing/2014/main" id="{FD0A1EAF-2A4A-4759-939C-1346862FCFBC}"/>
              </a:ext>
            </a:extLst>
          </p:cNvPr>
          <p:cNvSpPr>
            <a:spLocks noGrp="1"/>
          </p:cNvSpPr>
          <p:nvPr>
            <p:ph type="body" sz="quarter" idx="59"/>
          </p:nvPr>
        </p:nvSpPr>
        <p:spPr>
          <a:xfrm>
            <a:off x="7488617" y="2119313"/>
            <a:ext cx="3517900" cy="388938"/>
          </a:xfrm>
        </p:spPr>
        <p:txBody>
          <a:bodyPr>
            <a:normAutofit/>
          </a:bodyPr>
          <a:lstStyle>
            <a:lvl1pPr marL="0" indent="0">
              <a:buFont typeface="Arial" panose="020B0604020202020204" pitchFamily="34" charse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0" name="Text Placeholder 75">
            <a:extLst>
              <a:ext uri="{FF2B5EF4-FFF2-40B4-BE49-F238E27FC236}">
                <a16:creationId xmlns:a16="http://schemas.microsoft.com/office/drawing/2014/main" id="{0EA488FD-217D-474C-8CF2-383A7FCD5D01}"/>
              </a:ext>
            </a:extLst>
          </p:cNvPr>
          <p:cNvSpPr>
            <a:spLocks noGrp="1"/>
          </p:cNvSpPr>
          <p:nvPr>
            <p:ph type="body" sz="quarter" idx="60"/>
          </p:nvPr>
        </p:nvSpPr>
        <p:spPr>
          <a:xfrm>
            <a:off x="7488617" y="2508251"/>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81" name="Text Placeholder 73">
            <a:extLst>
              <a:ext uri="{FF2B5EF4-FFF2-40B4-BE49-F238E27FC236}">
                <a16:creationId xmlns:a16="http://schemas.microsoft.com/office/drawing/2014/main" id="{3510E36B-B9AF-4DAC-8CC5-2C7CB59502E0}"/>
              </a:ext>
            </a:extLst>
          </p:cNvPr>
          <p:cNvSpPr>
            <a:spLocks noGrp="1"/>
          </p:cNvSpPr>
          <p:nvPr>
            <p:ph type="body" sz="quarter" idx="61"/>
          </p:nvPr>
        </p:nvSpPr>
        <p:spPr>
          <a:xfrm>
            <a:off x="7488617" y="34290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2" name="Text Placeholder 75">
            <a:extLst>
              <a:ext uri="{FF2B5EF4-FFF2-40B4-BE49-F238E27FC236}">
                <a16:creationId xmlns:a16="http://schemas.microsoft.com/office/drawing/2014/main" id="{4B03CDF6-E1A3-4CBC-A303-E122088B8D00}"/>
              </a:ext>
            </a:extLst>
          </p:cNvPr>
          <p:cNvSpPr>
            <a:spLocks noGrp="1"/>
          </p:cNvSpPr>
          <p:nvPr>
            <p:ph type="body" sz="quarter" idx="62"/>
          </p:nvPr>
        </p:nvSpPr>
        <p:spPr>
          <a:xfrm>
            <a:off x="7488617" y="38179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83" name="Text Placeholder 73">
            <a:extLst>
              <a:ext uri="{FF2B5EF4-FFF2-40B4-BE49-F238E27FC236}">
                <a16:creationId xmlns:a16="http://schemas.microsoft.com/office/drawing/2014/main" id="{8B27CD7F-88AA-445E-9F04-080A8218C056}"/>
              </a:ext>
            </a:extLst>
          </p:cNvPr>
          <p:cNvSpPr>
            <a:spLocks noGrp="1"/>
          </p:cNvSpPr>
          <p:nvPr>
            <p:ph type="body" sz="quarter" idx="63"/>
          </p:nvPr>
        </p:nvSpPr>
        <p:spPr>
          <a:xfrm>
            <a:off x="7488617" y="46990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4" name="Text Placeholder 75">
            <a:extLst>
              <a:ext uri="{FF2B5EF4-FFF2-40B4-BE49-F238E27FC236}">
                <a16:creationId xmlns:a16="http://schemas.microsoft.com/office/drawing/2014/main" id="{5357CB8B-BC59-4942-9218-0822B0122C07}"/>
              </a:ext>
            </a:extLst>
          </p:cNvPr>
          <p:cNvSpPr>
            <a:spLocks noGrp="1"/>
          </p:cNvSpPr>
          <p:nvPr>
            <p:ph type="body" sz="quarter" idx="64"/>
          </p:nvPr>
        </p:nvSpPr>
        <p:spPr>
          <a:xfrm>
            <a:off x="7488617" y="50879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85" name="Text Placeholder 73">
            <a:extLst>
              <a:ext uri="{FF2B5EF4-FFF2-40B4-BE49-F238E27FC236}">
                <a16:creationId xmlns:a16="http://schemas.microsoft.com/office/drawing/2014/main" id="{8AA5DD8C-B6D8-4F55-8040-9283044FAE44}"/>
              </a:ext>
            </a:extLst>
          </p:cNvPr>
          <p:cNvSpPr>
            <a:spLocks noGrp="1"/>
          </p:cNvSpPr>
          <p:nvPr>
            <p:ph type="body" sz="quarter" idx="65"/>
          </p:nvPr>
        </p:nvSpPr>
        <p:spPr>
          <a:xfrm>
            <a:off x="1936752" y="2119313"/>
            <a:ext cx="3517900" cy="388938"/>
          </a:xfrm>
        </p:spPr>
        <p:txBody>
          <a:bodyPr>
            <a:normAutofit/>
          </a:bodyPr>
          <a:lstStyle>
            <a:lvl1pPr marL="0" indent="0">
              <a:buFont typeface="Arial" panose="020B0604020202020204" pitchFamily="34" charse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6" name="Text Placeholder 75">
            <a:extLst>
              <a:ext uri="{FF2B5EF4-FFF2-40B4-BE49-F238E27FC236}">
                <a16:creationId xmlns:a16="http://schemas.microsoft.com/office/drawing/2014/main" id="{EE2BB8F2-CDE0-4ED9-B2DB-0BC7AE7CEBE9}"/>
              </a:ext>
            </a:extLst>
          </p:cNvPr>
          <p:cNvSpPr>
            <a:spLocks noGrp="1"/>
          </p:cNvSpPr>
          <p:nvPr>
            <p:ph type="body" sz="quarter" idx="66"/>
          </p:nvPr>
        </p:nvSpPr>
        <p:spPr>
          <a:xfrm>
            <a:off x="1936752" y="2508251"/>
            <a:ext cx="3898900" cy="566737"/>
          </a:xfrm>
        </p:spPr>
        <p:txBody>
          <a:bodyPr>
            <a:normAutofit/>
          </a:bodyPr>
          <a:lstStyle>
            <a:lvl1pPr marL="0" indent="0">
              <a:buFont typeface="Arial" panose="020B0604020202020204" pitchFamily="34" charset="0"/>
              <a:buNone/>
              <a:defRPr sz="1400">
                <a:solidFill>
                  <a:schemeClr val="tx2"/>
                </a:solidFill>
              </a:defRPr>
            </a:lvl1pPr>
          </a:lstStyle>
          <a:p>
            <a:pPr lvl="0"/>
            <a:r>
              <a:rPr lang="en-US" dirty="0"/>
              <a:t>Click to edit</a:t>
            </a:r>
            <a:endParaRPr lang="lt-LT" dirty="0"/>
          </a:p>
        </p:txBody>
      </p:sp>
      <p:sp>
        <p:nvSpPr>
          <p:cNvPr id="90" name="Text Placeholder 89">
            <a:extLst>
              <a:ext uri="{FF2B5EF4-FFF2-40B4-BE49-F238E27FC236}">
                <a16:creationId xmlns:a16="http://schemas.microsoft.com/office/drawing/2014/main" id="{BFF3B1B1-17B9-4E6E-9549-908B5A063B81}"/>
              </a:ext>
            </a:extLst>
          </p:cNvPr>
          <p:cNvSpPr>
            <a:spLocks noGrp="1"/>
          </p:cNvSpPr>
          <p:nvPr>
            <p:ph type="body" sz="quarter" idx="67"/>
          </p:nvPr>
        </p:nvSpPr>
        <p:spPr>
          <a:xfrm>
            <a:off x="838200" y="406400"/>
            <a:ext cx="8483600" cy="1087438"/>
          </a:xfrm>
        </p:spPr>
        <p:txBody>
          <a:bodyPr>
            <a:normAutofit/>
          </a:bodyPr>
          <a:lstStyle>
            <a:lvl1pPr marL="0" indent="0">
              <a:buNone/>
              <a:defRPr sz="4000" b="1">
                <a:solidFill>
                  <a:schemeClr val="tx2"/>
                </a:solidFill>
              </a:defRPr>
            </a:lvl1pPr>
          </a:lstStyle>
          <a:p>
            <a:pPr lvl="0"/>
            <a:r>
              <a:rPr lang="en-US" dirty="0"/>
              <a:t>Click to edit Master text styles</a:t>
            </a:r>
          </a:p>
        </p:txBody>
      </p:sp>
    </p:spTree>
    <p:extLst>
      <p:ext uri="{BB962C8B-B14F-4D97-AF65-F5344CB8AC3E}">
        <p14:creationId xmlns:p14="http://schemas.microsoft.com/office/powerpoint/2010/main" val="3182404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ys blokai">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4F16D5A-B116-4742-AF27-FFBE57577D41}"/>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3C4C9487-D7BB-4622-AF55-47A8D40082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28" name="Rectangle: Top Corners Rounded 27">
            <a:extLst>
              <a:ext uri="{FF2B5EF4-FFF2-40B4-BE49-F238E27FC236}">
                <a16:creationId xmlns:a16="http://schemas.microsoft.com/office/drawing/2014/main" id="{2007F459-E504-48C8-8D52-24D30D45FDF8}"/>
              </a:ext>
            </a:extLst>
          </p:cNvPr>
          <p:cNvSpPr/>
          <p:nvPr userDrawn="1"/>
        </p:nvSpPr>
        <p:spPr>
          <a:xfrm rot="10800000">
            <a:off x="8291781" y="3233056"/>
            <a:ext cx="2894833" cy="2721429"/>
          </a:xfrm>
          <a:prstGeom prst="round2Same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dirty="0"/>
          </a:p>
        </p:txBody>
      </p:sp>
      <p:sp>
        <p:nvSpPr>
          <p:cNvPr id="29" name="Rectangle: Top Corners Rounded 28">
            <a:extLst>
              <a:ext uri="{FF2B5EF4-FFF2-40B4-BE49-F238E27FC236}">
                <a16:creationId xmlns:a16="http://schemas.microsoft.com/office/drawing/2014/main" id="{8423A615-B017-491B-B4A8-CCA6E8339419}"/>
              </a:ext>
            </a:extLst>
          </p:cNvPr>
          <p:cNvSpPr/>
          <p:nvPr userDrawn="1"/>
        </p:nvSpPr>
        <p:spPr>
          <a:xfrm rot="10800000">
            <a:off x="4761030" y="3233056"/>
            <a:ext cx="2894833" cy="2721429"/>
          </a:xfrm>
          <a:prstGeom prst="round2Same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0" name="Rectangle: Top Corners Rounded 29">
            <a:extLst>
              <a:ext uri="{FF2B5EF4-FFF2-40B4-BE49-F238E27FC236}">
                <a16:creationId xmlns:a16="http://schemas.microsoft.com/office/drawing/2014/main" id="{FC69F289-8D44-4AC1-9026-BE8378E97521}"/>
              </a:ext>
            </a:extLst>
          </p:cNvPr>
          <p:cNvSpPr/>
          <p:nvPr userDrawn="1"/>
        </p:nvSpPr>
        <p:spPr>
          <a:xfrm rot="10800000">
            <a:off x="1142178" y="3238440"/>
            <a:ext cx="2894833" cy="2721429"/>
          </a:xfrm>
          <a:prstGeom prst="round2Same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1" name="Text Placeholder 20">
            <a:extLst>
              <a:ext uri="{FF2B5EF4-FFF2-40B4-BE49-F238E27FC236}">
                <a16:creationId xmlns:a16="http://schemas.microsoft.com/office/drawing/2014/main" id="{C1A5A243-293A-4DFF-B792-D625E17423D3}"/>
              </a:ext>
            </a:extLst>
          </p:cNvPr>
          <p:cNvSpPr>
            <a:spLocks noGrp="1"/>
          </p:cNvSpPr>
          <p:nvPr>
            <p:ph type="body" sz="quarter" idx="46"/>
          </p:nvPr>
        </p:nvSpPr>
        <p:spPr>
          <a:xfrm>
            <a:off x="1157288" y="3618804"/>
            <a:ext cx="2879725" cy="595312"/>
          </a:xfrm>
        </p:spPr>
        <p:txBody>
          <a:bodyPr/>
          <a:lstStyle>
            <a:lvl1pPr marL="0" indent="0" algn="ctr">
              <a:buNone/>
              <a:defRPr b="1">
                <a:solidFill>
                  <a:schemeClr val="bg1"/>
                </a:solidFill>
              </a:defRPr>
            </a:lvl1pPr>
          </a:lstStyle>
          <a:p>
            <a:r>
              <a:rPr lang="lt-LT" dirty="0" err="1"/>
              <a:t>Lorem</a:t>
            </a:r>
            <a:r>
              <a:rPr lang="lt-LT" dirty="0"/>
              <a:t> </a:t>
            </a:r>
            <a:r>
              <a:rPr lang="lt-LT" dirty="0" err="1"/>
              <a:t>ipsum</a:t>
            </a:r>
            <a:endParaRPr lang="lt-LT" dirty="0"/>
          </a:p>
        </p:txBody>
      </p:sp>
      <p:sp>
        <p:nvSpPr>
          <p:cNvPr id="32" name="Text Placeholder 22">
            <a:extLst>
              <a:ext uri="{FF2B5EF4-FFF2-40B4-BE49-F238E27FC236}">
                <a16:creationId xmlns:a16="http://schemas.microsoft.com/office/drawing/2014/main" id="{64CC7596-5F9A-4331-B235-6CA79B9D78C3}"/>
              </a:ext>
            </a:extLst>
          </p:cNvPr>
          <p:cNvSpPr>
            <a:spLocks noGrp="1"/>
          </p:cNvSpPr>
          <p:nvPr>
            <p:ph type="body" sz="quarter" idx="48"/>
          </p:nvPr>
        </p:nvSpPr>
        <p:spPr>
          <a:xfrm>
            <a:off x="8299336" y="3618804"/>
            <a:ext cx="2879725" cy="595312"/>
          </a:xfrm>
        </p:spPr>
        <p:txBody>
          <a:bodyPr/>
          <a:lstStyle>
            <a:lvl1pPr marL="0" indent="0" algn="ctr">
              <a:buNone/>
              <a:defRPr b="1">
                <a:solidFill>
                  <a:schemeClr val="bg1"/>
                </a:solidFill>
              </a:defRPr>
            </a:lvl1pPr>
          </a:lstStyle>
          <a:p>
            <a:r>
              <a:rPr lang="lt-LT" dirty="0" err="1"/>
              <a:t>Lorem</a:t>
            </a:r>
            <a:r>
              <a:rPr lang="lt-LT" dirty="0"/>
              <a:t> </a:t>
            </a:r>
            <a:r>
              <a:rPr lang="lt-LT" dirty="0" err="1"/>
              <a:t>ipsum</a:t>
            </a:r>
            <a:endParaRPr lang="lt-LT" dirty="0"/>
          </a:p>
        </p:txBody>
      </p:sp>
      <p:sp>
        <p:nvSpPr>
          <p:cNvPr id="33" name="Text Placeholder 25">
            <a:extLst>
              <a:ext uri="{FF2B5EF4-FFF2-40B4-BE49-F238E27FC236}">
                <a16:creationId xmlns:a16="http://schemas.microsoft.com/office/drawing/2014/main" id="{EE7F9773-0DA5-4DB0-945C-DFBCB698F391}"/>
              </a:ext>
            </a:extLst>
          </p:cNvPr>
          <p:cNvSpPr>
            <a:spLocks noGrp="1"/>
          </p:cNvSpPr>
          <p:nvPr>
            <p:ph type="body" sz="quarter" idx="51" hasCustomPrompt="1"/>
          </p:nvPr>
        </p:nvSpPr>
        <p:spPr>
          <a:xfrm>
            <a:off x="8417788" y="4268325"/>
            <a:ext cx="2642818" cy="1581604"/>
          </a:xfrm>
        </p:spPr>
        <p:txBody>
          <a:bodyPr/>
          <a:lstStyle>
            <a:lvl1pPr marL="0" indent="0" algn="ctr">
              <a:buNone/>
              <a:defRPr sz="1400">
                <a:solidFill>
                  <a:schemeClr val="bg1"/>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34" name="Rectangle: Top Corners Rounded 33">
            <a:extLst>
              <a:ext uri="{FF2B5EF4-FFF2-40B4-BE49-F238E27FC236}">
                <a16:creationId xmlns:a16="http://schemas.microsoft.com/office/drawing/2014/main" id="{3186733F-4BF6-47EE-9476-0130825375A6}"/>
              </a:ext>
            </a:extLst>
          </p:cNvPr>
          <p:cNvSpPr/>
          <p:nvPr userDrawn="1"/>
        </p:nvSpPr>
        <p:spPr>
          <a:xfrm>
            <a:off x="1157288" y="953451"/>
            <a:ext cx="2879725" cy="2279606"/>
          </a:xfrm>
          <a:prstGeom prst="round2SameRect">
            <a:avLst/>
          </a:prstGeom>
          <a:blipFill dpi="0" rotWithShape="1">
            <a:blip r:embed="rId3"/>
            <a:srcRect/>
            <a:stretch>
              <a:fillRect l="-1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5" name="Rectangle: Top Corners Rounded 34">
            <a:extLst>
              <a:ext uri="{FF2B5EF4-FFF2-40B4-BE49-F238E27FC236}">
                <a16:creationId xmlns:a16="http://schemas.microsoft.com/office/drawing/2014/main" id="{F13C2B57-9C97-4BB6-BCF2-89CAF1700F54}"/>
              </a:ext>
            </a:extLst>
          </p:cNvPr>
          <p:cNvSpPr/>
          <p:nvPr userDrawn="1"/>
        </p:nvSpPr>
        <p:spPr>
          <a:xfrm>
            <a:off x="4758194" y="953451"/>
            <a:ext cx="2879725" cy="2279606"/>
          </a:xfrm>
          <a:prstGeom prst="round2Same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6" name="Rectangle: Top Corners Rounded 35">
            <a:extLst>
              <a:ext uri="{FF2B5EF4-FFF2-40B4-BE49-F238E27FC236}">
                <a16:creationId xmlns:a16="http://schemas.microsoft.com/office/drawing/2014/main" id="{F05A8726-E5D9-40A2-923C-8C3A8A18ED58}"/>
              </a:ext>
            </a:extLst>
          </p:cNvPr>
          <p:cNvSpPr/>
          <p:nvPr userDrawn="1"/>
        </p:nvSpPr>
        <p:spPr>
          <a:xfrm>
            <a:off x="8299338" y="953451"/>
            <a:ext cx="2879724" cy="2279606"/>
          </a:xfrm>
          <a:prstGeom prst="round2SameRect">
            <a:avLst/>
          </a:prstGeom>
          <a:blipFill dpi="0" rotWithShape="1">
            <a:blip r:embed="rId5"/>
            <a:srcRect/>
            <a:stretch>
              <a:fillRect l="-4000" r="-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7" name="Text Placeholder 22">
            <a:extLst>
              <a:ext uri="{FF2B5EF4-FFF2-40B4-BE49-F238E27FC236}">
                <a16:creationId xmlns:a16="http://schemas.microsoft.com/office/drawing/2014/main" id="{44F8B622-E98A-4DB2-8524-3BF59E369FBA}"/>
              </a:ext>
            </a:extLst>
          </p:cNvPr>
          <p:cNvSpPr>
            <a:spLocks noGrp="1"/>
          </p:cNvSpPr>
          <p:nvPr>
            <p:ph type="body" sz="quarter" idx="52"/>
          </p:nvPr>
        </p:nvSpPr>
        <p:spPr>
          <a:xfrm>
            <a:off x="4754416" y="3624188"/>
            <a:ext cx="2879725" cy="595312"/>
          </a:xfrm>
        </p:spPr>
        <p:txBody>
          <a:bodyPr/>
          <a:lstStyle>
            <a:lvl1pPr marL="0" indent="0" algn="ctr">
              <a:buNone/>
              <a:defRPr b="1">
                <a:solidFill>
                  <a:schemeClr val="bg1"/>
                </a:solidFill>
              </a:defRPr>
            </a:lvl1pPr>
          </a:lstStyle>
          <a:p>
            <a:r>
              <a:rPr lang="lt-LT" dirty="0" err="1"/>
              <a:t>Lorem</a:t>
            </a:r>
            <a:r>
              <a:rPr lang="lt-LT" dirty="0"/>
              <a:t> </a:t>
            </a:r>
            <a:r>
              <a:rPr lang="lt-LT" dirty="0" err="1"/>
              <a:t>ipsum</a:t>
            </a:r>
            <a:endParaRPr lang="lt-LT" dirty="0"/>
          </a:p>
        </p:txBody>
      </p:sp>
      <p:sp>
        <p:nvSpPr>
          <p:cNvPr id="38" name="Text Placeholder 25">
            <a:extLst>
              <a:ext uri="{FF2B5EF4-FFF2-40B4-BE49-F238E27FC236}">
                <a16:creationId xmlns:a16="http://schemas.microsoft.com/office/drawing/2014/main" id="{51335CB1-681C-4B1A-8BDD-C9E845D1F8B6}"/>
              </a:ext>
            </a:extLst>
          </p:cNvPr>
          <p:cNvSpPr>
            <a:spLocks noGrp="1"/>
          </p:cNvSpPr>
          <p:nvPr>
            <p:ph type="body" sz="quarter" idx="53" hasCustomPrompt="1"/>
          </p:nvPr>
        </p:nvSpPr>
        <p:spPr>
          <a:xfrm>
            <a:off x="4872868" y="4273709"/>
            <a:ext cx="2642818" cy="1581604"/>
          </a:xfrm>
        </p:spPr>
        <p:txBody>
          <a:bodyPr/>
          <a:lstStyle>
            <a:lvl1pPr marL="0" indent="0" algn="ctr">
              <a:buNone/>
              <a:defRPr sz="1400">
                <a:solidFill>
                  <a:schemeClr val="bg1"/>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39" name="Text Placeholder 25">
            <a:extLst>
              <a:ext uri="{FF2B5EF4-FFF2-40B4-BE49-F238E27FC236}">
                <a16:creationId xmlns:a16="http://schemas.microsoft.com/office/drawing/2014/main" id="{16936649-C44B-410F-9682-1300D1E94179}"/>
              </a:ext>
            </a:extLst>
          </p:cNvPr>
          <p:cNvSpPr>
            <a:spLocks noGrp="1"/>
          </p:cNvSpPr>
          <p:nvPr>
            <p:ph type="body" sz="quarter" idx="54" hasCustomPrompt="1"/>
          </p:nvPr>
        </p:nvSpPr>
        <p:spPr>
          <a:xfrm>
            <a:off x="1268185" y="4214116"/>
            <a:ext cx="2642818" cy="1581604"/>
          </a:xfrm>
        </p:spPr>
        <p:txBody>
          <a:bodyPr/>
          <a:lstStyle>
            <a:lvl1pPr marL="0" indent="0" algn="ctr">
              <a:buNone/>
              <a:defRPr sz="1400">
                <a:solidFill>
                  <a:schemeClr val="bg1"/>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2156780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dėja">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E03CBF04-27E7-455E-857A-3A472F4500E6}"/>
              </a:ext>
            </a:extLst>
          </p:cNvPr>
          <p:cNvSpPr/>
          <p:nvPr userDrawn="1"/>
        </p:nvSpPr>
        <p:spPr>
          <a:xfrm>
            <a:off x="-297456" y="346519"/>
            <a:ext cx="5993175" cy="1863566"/>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Title 1">
            <a:extLst>
              <a:ext uri="{FF2B5EF4-FFF2-40B4-BE49-F238E27FC236}">
                <a16:creationId xmlns:a16="http://schemas.microsoft.com/office/drawing/2014/main" id="{EDF4A960-B544-43E8-827E-B4DCC1234945}"/>
              </a:ext>
            </a:extLst>
          </p:cNvPr>
          <p:cNvSpPr>
            <a:spLocks noGrp="1"/>
          </p:cNvSpPr>
          <p:nvPr>
            <p:ph type="title"/>
          </p:nvPr>
        </p:nvSpPr>
        <p:spPr>
          <a:xfrm>
            <a:off x="586647" y="625475"/>
            <a:ext cx="4798153" cy="1325563"/>
          </a:xfrm>
        </p:spPr>
        <p:txBody>
          <a:bodyPr>
            <a:normAutofit/>
          </a:bodyPr>
          <a:lstStyle>
            <a:lvl1pPr>
              <a:defRPr sz="4000" b="1">
                <a:solidFill>
                  <a:schemeClr val="bg1"/>
                </a:solidFill>
              </a:defRPr>
            </a:lvl1pPr>
          </a:lstStyle>
          <a:p>
            <a:r>
              <a:rPr lang="en-US" dirty="0"/>
              <a:t>Click to edit Master title style</a:t>
            </a:r>
            <a:endParaRPr lang="lt-LT" dirty="0"/>
          </a:p>
        </p:txBody>
      </p:sp>
      <p:sp>
        <p:nvSpPr>
          <p:cNvPr id="10" name="Rectangle 9">
            <a:extLst>
              <a:ext uri="{FF2B5EF4-FFF2-40B4-BE49-F238E27FC236}">
                <a16:creationId xmlns:a16="http://schemas.microsoft.com/office/drawing/2014/main" id="{540B67E2-4DA3-4C5F-84FC-17FBB83BCFE6}"/>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1" name="Picture 10" descr="A cartoon of a city&#10;&#10;Description automatically generated with low confidence">
            <a:extLst>
              <a:ext uri="{FF2B5EF4-FFF2-40B4-BE49-F238E27FC236}">
                <a16:creationId xmlns:a16="http://schemas.microsoft.com/office/drawing/2014/main" id="{6451DA86-C175-4D96-B6FC-A99BFA78D94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4" name="Text Placeholder 25">
            <a:extLst>
              <a:ext uri="{FF2B5EF4-FFF2-40B4-BE49-F238E27FC236}">
                <a16:creationId xmlns:a16="http://schemas.microsoft.com/office/drawing/2014/main" id="{61691524-18B2-4C1E-B77B-47856925E54B}"/>
              </a:ext>
            </a:extLst>
          </p:cNvPr>
          <p:cNvSpPr>
            <a:spLocks noGrp="1"/>
          </p:cNvSpPr>
          <p:nvPr>
            <p:ph type="body" sz="quarter" idx="51" hasCustomPrompt="1"/>
          </p:nvPr>
        </p:nvSpPr>
        <p:spPr>
          <a:xfrm>
            <a:off x="586646" y="2744324"/>
            <a:ext cx="4798154" cy="1863565"/>
          </a:xfrm>
        </p:spPr>
        <p:txBody>
          <a:bodyPr/>
          <a:lstStyle>
            <a:lvl1pPr marL="0" indent="0" algn="l">
              <a:buFont typeface="Arial" panose="020B0604020202020204" pitchFamily="34" charset="0"/>
              <a:buNone/>
              <a:defRPr sz="1400">
                <a:solidFill>
                  <a:schemeClr val="tx2"/>
                </a:solidFill>
              </a:defRPr>
            </a:lvl1pPr>
            <a:lvl2pPr>
              <a:defRPr sz="2400">
                <a:solidFill>
                  <a:schemeClr val="tx2"/>
                </a:solidFill>
              </a:defRPr>
            </a:lvl2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r>
              <a:rPr lang="en-US" sz="1400" i="1" dirty="0">
                <a:latin typeface="Arial" panose="020B0604020202020204" pitchFamily="34" charset="0"/>
                <a:cs typeface="Arial" panose="020B0604020202020204" pitchFamily="34" charset="0"/>
              </a:rPr>
              <a:t>	</a:t>
            </a:r>
          </a:p>
          <a:p>
            <a:pPr lvl="1"/>
            <a:r>
              <a:rPr lang="en-US" sz="1400" i="1" dirty="0">
                <a:latin typeface="Arial" panose="020B0604020202020204" pitchFamily="34" charset="0"/>
                <a:cs typeface="Arial" panose="020B0604020202020204" pitchFamily="34" charset="0"/>
              </a:rPr>
              <a:t>Lorem ipsum</a:t>
            </a:r>
          </a:p>
          <a:p>
            <a:pPr lvl="1"/>
            <a:r>
              <a:rPr lang="en-US" sz="1400" i="1" dirty="0">
                <a:latin typeface="Arial" panose="020B0604020202020204" pitchFamily="34" charset="0"/>
                <a:cs typeface="Arial" panose="020B0604020202020204" pitchFamily="34" charset="0"/>
              </a:rPr>
              <a:t>Lorem ipsum</a:t>
            </a:r>
          </a:p>
          <a:p>
            <a:pPr lvl="1"/>
            <a:r>
              <a:rPr lang="en-US" sz="1400" i="1" dirty="0">
                <a:latin typeface="Arial" panose="020B0604020202020204" pitchFamily="34" charset="0"/>
                <a:cs typeface="Arial" panose="020B0604020202020204" pitchFamily="34" charset="0"/>
              </a:rPr>
              <a:t>Lorem ipsum</a:t>
            </a:r>
            <a:endParaRPr lang="lt-LT" sz="1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9746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aiškinimas+foto">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1276097E-A05E-4CDD-AAE2-36786FE50E1D}"/>
              </a:ext>
            </a:extLst>
          </p:cNvPr>
          <p:cNvSpPr/>
          <p:nvPr userDrawn="1"/>
        </p:nvSpPr>
        <p:spPr>
          <a:xfrm rot="2210865">
            <a:off x="996009" y="-3673000"/>
            <a:ext cx="6413468" cy="897365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Title 1">
            <a:extLst>
              <a:ext uri="{FF2B5EF4-FFF2-40B4-BE49-F238E27FC236}">
                <a16:creationId xmlns:a16="http://schemas.microsoft.com/office/drawing/2014/main" id="{7B5C9F0E-6F4C-454D-8208-402E0A69ABAD}"/>
              </a:ext>
            </a:extLst>
          </p:cNvPr>
          <p:cNvSpPr>
            <a:spLocks noGrp="1"/>
          </p:cNvSpPr>
          <p:nvPr>
            <p:ph type="title"/>
          </p:nvPr>
        </p:nvSpPr>
        <p:spPr>
          <a:xfrm>
            <a:off x="838200" y="530626"/>
            <a:ext cx="5257800" cy="1325563"/>
          </a:xfrm>
        </p:spPr>
        <p:txBody>
          <a:bodyPr>
            <a:normAutofit/>
          </a:bodyPr>
          <a:lstStyle>
            <a:lvl1pPr>
              <a:defRPr sz="4000" b="1">
                <a:solidFill>
                  <a:schemeClr val="bg1"/>
                </a:solidFill>
              </a:defRPr>
            </a:lvl1pPr>
          </a:lstStyle>
          <a:p>
            <a:r>
              <a:rPr lang="en-US" dirty="0"/>
              <a:t>Click to edit Master title style</a:t>
            </a:r>
            <a:endParaRPr lang="lt-LT" dirty="0"/>
          </a:p>
        </p:txBody>
      </p:sp>
      <p:sp>
        <p:nvSpPr>
          <p:cNvPr id="6" name="Rectangle 5">
            <a:extLst>
              <a:ext uri="{FF2B5EF4-FFF2-40B4-BE49-F238E27FC236}">
                <a16:creationId xmlns:a16="http://schemas.microsoft.com/office/drawing/2014/main" id="{98C6BFF2-6FEB-4924-965E-214E4267531A}"/>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D87DD430-CA49-4BEE-A238-01D5D9B777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1" name="Rectangle: Top Corners Rounded 10">
            <a:extLst>
              <a:ext uri="{FF2B5EF4-FFF2-40B4-BE49-F238E27FC236}">
                <a16:creationId xmlns:a16="http://schemas.microsoft.com/office/drawing/2014/main" id="{E884F82E-7AFC-44A2-B217-47271D166D2D}"/>
              </a:ext>
            </a:extLst>
          </p:cNvPr>
          <p:cNvSpPr/>
          <p:nvPr userDrawn="1"/>
        </p:nvSpPr>
        <p:spPr>
          <a:xfrm rot="20470559">
            <a:off x="5782558" y="2622114"/>
            <a:ext cx="6378875" cy="5448925"/>
          </a:xfrm>
          <a:prstGeom prst="round2SameRect">
            <a:avLst/>
          </a:prstGeom>
          <a:blipFill dpi="0" rotWithShape="0">
            <a:blip r:embed="rId3"/>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3" name="Text Placeholder 12">
            <a:extLst>
              <a:ext uri="{FF2B5EF4-FFF2-40B4-BE49-F238E27FC236}">
                <a16:creationId xmlns:a16="http://schemas.microsoft.com/office/drawing/2014/main" id="{01907AB0-1028-4B05-91C8-B68C8D964B06}"/>
              </a:ext>
            </a:extLst>
          </p:cNvPr>
          <p:cNvSpPr>
            <a:spLocks noGrp="1"/>
          </p:cNvSpPr>
          <p:nvPr>
            <p:ph type="body" sz="quarter" idx="52"/>
          </p:nvPr>
        </p:nvSpPr>
        <p:spPr>
          <a:xfrm>
            <a:off x="838200" y="1973263"/>
            <a:ext cx="5257800" cy="1455737"/>
          </a:xfrm>
        </p:spPr>
        <p:txBody>
          <a:bodyPr>
            <a:normAutofit/>
          </a:bodyPr>
          <a:lstStyle>
            <a:lvl1pPr marL="0" indent="0" algn="l">
              <a:buNone/>
              <a:defRPr sz="1400">
                <a:solidFill>
                  <a:schemeClr val="bg1"/>
                </a:solidFill>
              </a:defRPr>
            </a:lvl1pPr>
          </a:lstStyle>
          <a:p>
            <a:pPr lvl="0"/>
            <a:r>
              <a:rPr lang="en-US" dirty="0"/>
              <a:t>Click to edit Master text styles</a:t>
            </a:r>
          </a:p>
        </p:txBody>
      </p:sp>
    </p:spTree>
    <p:extLst>
      <p:ext uri="{BB962C8B-B14F-4D97-AF65-F5344CB8AC3E}">
        <p14:creationId xmlns:p14="http://schemas.microsoft.com/office/powerpoint/2010/main" val="1343507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ąrašas">
    <p:spTree>
      <p:nvGrpSpPr>
        <p:cNvPr id="1" name=""/>
        <p:cNvGrpSpPr/>
        <p:nvPr/>
      </p:nvGrpSpPr>
      <p:grpSpPr>
        <a:xfrm>
          <a:off x="0" y="0"/>
          <a:ext cx="0" cy="0"/>
          <a:chOff x="0" y="0"/>
          <a:chExt cx="0" cy="0"/>
        </a:xfrm>
      </p:grpSpPr>
      <p:sp>
        <p:nvSpPr>
          <p:cNvPr id="9" name="Rectangle: Top Corners Rounded 8">
            <a:extLst>
              <a:ext uri="{FF2B5EF4-FFF2-40B4-BE49-F238E27FC236}">
                <a16:creationId xmlns:a16="http://schemas.microsoft.com/office/drawing/2014/main" id="{8D85B252-4009-4B84-B7BF-7350C76AC452}"/>
              </a:ext>
            </a:extLst>
          </p:cNvPr>
          <p:cNvSpPr/>
          <p:nvPr userDrawn="1"/>
        </p:nvSpPr>
        <p:spPr>
          <a:xfrm rot="5400000">
            <a:off x="7915809" y="779314"/>
            <a:ext cx="654076" cy="4919271"/>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Rectangle: Top Corners Rounded 9">
            <a:extLst>
              <a:ext uri="{FF2B5EF4-FFF2-40B4-BE49-F238E27FC236}">
                <a16:creationId xmlns:a16="http://schemas.microsoft.com/office/drawing/2014/main" id="{F1FFC5A0-20F3-4195-BC66-BF6F99428C3E}"/>
              </a:ext>
            </a:extLst>
          </p:cNvPr>
          <p:cNvSpPr/>
          <p:nvPr userDrawn="1"/>
        </p:nvSpPr>
        <p:spPr>
          <a:xfrm rot="5400000">
            <a:off x="7910705" y="-114023"/>
            <a:ext cx="654076" cy="4929479"/>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dirty="0"/>
          </a:p>
        </p:txBody>
      </p:sp>
      <p:pic>
        <p:nvPicPr>
          <p:cNvPr id="11" name="Picture 10">
            <a:extLst>
              <a:ext uri="{FF2B5EF4-FFF2-40B4-BE49-F238E27FC236}">
                <a16:creationId xmlns:a16="http://schemas.microsoft.com/office/drawing/2014/main" id="{97813F36-D179-41B4-B298-EB62460824FE}"/>
              </a:ext>
            </a:extLst>
          </p:cNvPr>
          <p:cNvPicPr>
            <a:picLocks noChangeAspect="1"/>
          </p:cNvPicPr>
          <p:nvPr userDrawn="1"/>
        </p:nvPicPr>
        <p:blipFill>
          <a:blip r:embed="rId2">
            <a:extLst>
              <a:ext uri="{28A0092B-C50C-407E-A947-70E740481C1C}">
                <a14:useLocalDpi xmlns:a14="http://schemas.microsoft.com/office/drawing/2010/main" val="0"/>
              </a:ext>
            </a:extLst>
          </a:blip>
          <a:srcRect l="21474" r="21474"/>
          <a:stretch/>
        </p:blipFill>
        <p:spPr>
          <a:xfrm>
            <a:off x="0" y="0"/>
            <a:ext cx="5872144" cy="6858000"/>
          </a:xfrm>
          <a:prstGeom prst="rect">
            <a:avLst/>
          </a:prstGeom>
        </p:spPr>
      </p:pic>
      <p:sp>
        <p:nvSpPr>
          <p:cNvPr id="5" name="Rectangle 4">
            <a:extLst>
              <a:ext uri="{FF2B5EF4-FFF2-40B4-BE49-F238E27FC236}">
                <a16:creationId xmlns:a16="http://schemas.microsoft.com/office/drawing/2014/main" id="{98055655-4852-40A2-B296-907025BB51E0}"/>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6" name="Picture 5" descr="A cartoon of a city&#10;&#10;Description automatically generated with low confidence">
            <a:extLst>
              <a:ext uri="{FF2B5EF4-FFF2-40B4-BE49-F238E27FC236}">
                <a16:creationId xmlns:a16="http://schemas.microsoft.com/office/drawing/2014/main" id="{685431B3-2F32-4D4C-B5F4-3DF76806F44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7" name="Rectangle: Top Corners Rounded 6">
            <a:extLst>
              <a:ext uri="{FF2B5EF4-FFF2-40B4-BE49-F238E27FC236}">
                <a16:creationId xmlns:a16="http://schemas.microsoft.com/office/drawing/2014/main" id="{5138F9DA-BE12-4B25-AE56-31578C4FD4C8}"/>
              </a:ext>
            </a:extLst>
          </p:cNvPr>
          <p:cNvSpPr/>
          <p:nvPr userDrawn="1"/>
        </p:nvSpPr>
        <p:spPr>
          <a:xfrm rot="5400000">
            <a:off x="7960275" y="2662061"/>
            <a:ext cx="654076" cy="4830339"/>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Rectangle: Top Corners Rounded 7">
            <a:extLst>
              <a:ext uri="{FF2B5EF4-FFF2-40B4-BE49-F238E27FC236}">
                <a16:creationId xmlns:a16="http://schemas.microsoft.com/office/drawing/2014/main" id="{03317C8D-B68F-47D6-9DFE-8091AF968A0F}"/>
              </a:ext>
            </a:extLst>
          </p:cNvPr>
          <p:cNvSpPr/>
          <p:nvPr userDrawn="1"/>
        </p:nvSpPr>
        <p:spPr>
          <a:xfrm rot="5400000">
            <a:off x="7955961" y="1709237"/>
            <a:ext cx="654076" cy="4838968"/>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9" name="Text Placeholder 18">
            <a:extLst>
              <a:ext uri="{FF2B5EF4-FFF2-40B4-BE49-F238E27FC236}">
                <a16:creationId xmlns:a16="http://schemas.microsoft.com/office/drawing/2014/main" id="{5C1CD008-34FC-4905-9ECF-25E3136C0348}"/>
              </a:ext>
            </a:extLst>
          </p:cNvPr>
          <p:cNvSpPr>
            <a:spLocks noGrp="1"/>
          </p:cNvSpPr>
          <p:nvPr>
            <p:ph type="body" sz="quarter" idx="10"/>
          </p:nvPr>
        </p:nvSpPr>
        <p:spPr>
          <a:xfrm>
            <a:off x="482600" y="746971"/>
            <a:ext cx="4013200" cy="942129"/>
          </a:xfrm>
        </p:spPr>
        <p:txBody>
          <a:bodyPr>
            <a:normAutofit/>
          </a:bodyPr>
          <a:lstStyle>
            <a:lvl1pPr marL="0" indent="0">
              <a:buNone/>
              <a:defRPr sz="4000" b="1">
                <a:solidFill>
                  <a:schemeClr val="bg2"/>
                </a:solidFill>
              </a:defRPr>
            </a:lvl1pPr>
          </a:lstStyle>
          <a:p>
            <a:pPr lvl="0"/>
            <a:r>
              <a:rPr lang="en-US" dirty="0"/>
              <a:t>Click to edit</a:t>
            </a:r>
            <a:endParaRPr lang="lt-LT" dirty="0"/>
          </a:p>
        </p:txBody>
      </p:sp>
      <p:sp>
        <p:nvSpPr>
          <p:cNvPr id="21" name="Text Placeholder 20">
            <a:extLst>
              <a:ext uri="{FF2B5EF4-FFF2-40B4-BE49-F238E27FC236}">
                <a16:creationId xmlns:a16="http://schemas.microsoft.com/office/drawing/2014/main" id="{ABC95768-E3F7-464C-8DD8-5D3C31CCA2B0}"/>
              </a:ext>
            </a:extLst>
          </p:cNvPr>
          <p:cNvSpPr>
            <a:spLocks noGrp="1"/>
          </p:cNvSpPr>
          <p:nvPr>
            <p:ph type="body" sz="quarter" idx="11"/>
          </p:nvPr>
        </p:nvSpPr>
        <p:spPr>
          <a:xfrm>
            <a:off x="6096000" y="2200274"/>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2" name="Text Placeholder 20">
            <a:extLst>
              <a:ext uri="{FF2B5EF4-FFF2-40B4-BE49-F238E27FC236}">
                <a16:creationId xmlns:a16="http://schemas.microsoft.com/office/drawing/2014/main" id="{D8EF8D20-B2DA-426F-9D68-125063B9F421}"/>
              </a:ext>
            </a:extLst>
          </p:cNvPr>
          <p:cNvSpPr>
            <a:spLocks noGrp="1"/>
          </p:cNvSpPr>
          <p:nvPr>
            <p:ph type="body" sz="quarter" idx="12"/>
          </p:nvPr>
        </p:nvSpPr>
        <p:spPr>
          <a:xfrm>
            <a:off x="6096000" y="3087704"/>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4" name="Text Placeholder 20">
            <a:extLst>
              <a:ext uri="{FF2B5EF4-FFF2-40B4-BE49-F238E27FC236}">
                <a16:creationId xmlns:a16="http://schemas.microsoft.com/office/drawing/2014/main" id="{A6C5A137-9F46-4E28-98BA-3AA68B7544AA}"/>
              </a:ext>
            </a:extLst>
          </p:cNvPr>
          <p:cNvSpPr>
            <a:spLocks noGrp="1"/>
          </p:cNvSpPr>
          <p:nvPr>
            <p:ph type="body" sz="quarter" idx="13"/>
          </p:nvPr>
        </p:nvSpPr>
        <p:spPr>
          <a:xfrm>
            <a:off x="6096000" y="3976706"/>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5" name="Text Placeholder 20">
            <a:extLst>
              <a:ext uri="{FF2B5EF4-FFF2-40B4-BE49-F238E27FC236}">
                <a16:creationId xmlns:a16="http://schemas.microsoft.com/office/drawing/2014/main" id="{2589DF14-102C-4C30-905F-3E280CF535CE}"/>
              </a:ext>
            </a:extLst>
          </p:cNvPr>
          <p:cNvSpPr>
            <a:spLocks noGrp="1"/>
          </p:cNvSpPr>
          <p:nvPr>
            <p:ph type="body" sz="quarter" idx="14"/>
          </p:nvPr>
        </p:nvSpPr>
        <p:spPr>
          <a:xfrm>
            <a:off x="6096000" y="4913549"/>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7" name="Text Placeholder 26">
            <a:extLst>
              <a:ext uri="{FF2B5EF4-FFF2-40B4-BE49-F238E27FC236}">
                <a16:creationId xmlns:a16="http://schemas.microsoft.com/office/drawing/2014/main" id="{B9974AB3-60F4-44E9-9E71-8AE5DD164B2E}"/>
              </a:ext>
            </a:extLst>
          </p:cNvPr>
          <p:cNvSpPr>
            <a:spLocks noGrp="1"/>
          </p:cNvSpPr>
          <p:nvPr>
            <p:ph type="body" sz="quarter" idx="15" hasCustomPrompt="1"/>
          </p:nvPr>
        </p:nvSpPr>
        <p:spPr>
          <a:xfrm>
            <a:off x="6096000" y="747713"/>
            <a:ext cx="5092700" cy="981075"/>
          </a:xfrm>
        </p:spPr>
        <p:txBody>
          <a:bodyPr>
            <a:normAutofit/>
          </a:bodyPr>
          <a:lstStyle>
            <a:lvl1pPr marL="0" indent="0">
              <a:buNone/>
              <a:defRPr sz="1800">
                <a:solidFill>
                  <a:schemeClr val="tx2"/>
                </a:solidFill>
              </a:defRPr>
            </a:lvl1pPr>
          </a:lstStyle>
          <a:p>
            <a:pPr lvl="0"/>
            <a:r>
              <a:rPr lang="en-US" dirty="0"/>
              <a:t>Click to edit …</a:t>
            </a:r>
            <a:endParaRPr lang="lt-LT" dirty="0"/>
          </a:p>
        </p:txBody>
      </p:sp>
    </p:spTree>
    <p:extLst>
      <p:ext uri="{BB962C8B-B14F-4D97-AF65-F5344CB8AC3E}">
        <p14:creationId xmlns:p14="http://schemas.microsoft.com/office/powerpoint/2010/main" val="1553455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ąrašas 2">
    <p:spTree>
      <p:nvGrpSpPr>
        <p:cNvPr id="1" name=""/>
        <p:cNvGrpSpPr/>
        <p:nvPr/>
      </p:nvGrpSpPr>
      <p:grpSpPr>
        <a:xfrm>
          <a:off x="0" y="0"/>
          <a:ext cx="0" cy="0"/>
          <a:chOff x="0" y="0"/>
          <a:chExt cx="0" cy="0"/>
        </a:xfrm>
      </p:grpSpPr>
      <p:sp>
        <p:nvSpPr>
          <p:cNvPr id="8" name="Rectangle: Top Corners Rounded 7">
            <a:extLst>
              <a:ext uri="{FF2B5EF4-FFF2-40B4-BE49-F238E27FC236}">
                <a16:creationId xmlns:a16="http://schemas.microsoft.com/office/drawing/2014/main" id="{585A3845-AFD2-4EC6-8097-BD712AF715B4}"/>
              </a:ext>
            </a:extLst>
          </p:cNvPr>
          <p:cNvSpPr/>
          <p:nvPr userDrawn="1"/>
        </p:nvSpPr>
        <p:spPr>
          <a:xfrm rot="16200000">
            <a:off x="2839286" y="292880"/>
            <a:ext cx="654076" cy="5233777"/>
          </a:xfrm>
          <a:prstGeom prst="round2SameRect">
            <a:avLst/>
          </a:prstGeom>
          <a:solidFill>
            <a:schemeClr val="tx2"/>
          </a:solidFill>
          <a:ln w="222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ectangle: Top Corners Rounded 8">
            <a:extLst>
              <a:ext uri="{FF2B5EF4-FFF2-40B4-BE49-F238E27FC236}">
                <a16:creationId xmlns:a16="http://schemas.microsoft.com/office/drawing/2014/main" id="{51F43316-CDE0-43E2-86A0-A5F46065FFAE}"/>
              </a:ext>
            </a:extLst>
          </p:cNvPr>
          <p:cNvSpPr/>
          <p:nvPr userDrawn="1"/>
        </p:nvSpPr>
        <p:spPr>
          <a:xfrm rot="16200000">
            <a:off x="2839284" y="1251819"/>
            <a:ext cx="654076" cy="5233775"/>
          </a:xfrm>
          <a:prstGeom prst="round2SameRect">
            <a:avLst/>
          </a:prstGeom>
          <a:solidFill>
            <a:schemeClr val="tx2"/>
          </a:solidFill>
          <a:ln w="222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Rectangle: Top Corners Rounded 9">
            <a:extLst>
              <a:ext uri="{FF2B5EF4-FFF2-40B4-BE49-F238E27FC236}">
                <a16:creationId xmlns:a16="http://schemas.microsoft.com/office/drawing/2014/main" id="{E622F46F-BC22-4EE7-B646-1B39E59260E2}"/>
              </a:ext>
            </a:extLst>
          </p:cNvPr>
          <p:cNvSpPr/>
          <p:nvPr userDrawn="1"/>
        </p:nvSpPr>
        <p:spPr>
          <a:xfrm rot="16200000">
            <a:off x="2839285" y="2193453"/>
            <a:ext cx="654076" cy="5233775"/>
          </a:xfrm>
          <a:prstGeom prst="round2SameRect">
            <a:avLst/>
          </a:prstGeom>
          <a:solidFill>
            <a:schemeClr val="tx2"/>
          </a:solidFill>
          <a:ln w="222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1" name="Picture 10">
            <a:extLst>
              <a:ext uri="{FF2B5EF4-FFF2-40B4-BE49-F238E27FC236}">
                <a16:creationId xmlns:a16="http://schemas.microsoft.com/office/drawing/2014/main" id="{B6BDF7F3-0569-47C1-8C82-6FF81904857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7416" r="32084"/>
          <a:stretch/>
        </p:blipFill>
        <p:spPr>
          <a:xfrm>
            <a:off x="5783211" y="0"/>
            <a:ext cx="6408789" cy="6858000"/>
          </a:xfrm>
          <a:prstGeom prst="rect">
            <a:avLst/>
          </a:prstGeom>
        </p:spPr>
      </p:pic>
      <p:sp>
        <p:nvSpPr>
          <p:cNvPr id="6" name="Rectangle 5">
            <a:extLst>
              <a:ext uri="{FF2B5EF4-FFF2-40B4-BE49-F238E27FC236}">
                <a16:creationId xmlns:a16="http://schemas.microsoft.com/office/drawing/2014/main" id="{9DD9A4E7-081E-4472-8209-AE596160A429}"/>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A691C48D-D647-44EA-B28A-C43E37F0DAB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6" name="Text Placeholder 20">
            <a:extLst>
              <a:ext uri="{FF2B5EF4-FFF2-40B4-BE49-F238E27FC236}">
                <a16:creationId xmlns:a16="http://schemas.microsoft.com/office/drawing/2014/main" id="{1FD31B75-BE3C-48D2-A21A-123B21A98829}"/>
              </a:ext>
            </a:extLst>
          </p:cNvPr>
          <p:cNvSpPr>
            <a:spLocks noGrp="1"/>
          </p:cNvSpPr>
          <p:nvPr>
            <p:ph type="body" sz="quarter" idx="11"/>
          </p:nvPr>
        </p:nvSpPr>
        <p:spPr>
          <a:xfrm>
            <a:off x="771684" y="2754316"/>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17" name="Text Placeholder 20">
            <a:extLst>
              <a:ext uri="{FF2B5EF4-FFF2-40B4-BE49-F238E27FC236}">
                <a16:creationId xmlns:a16="http://schemas.microsoft.com/office/drawing/2014/main" id="{223C770C-F5EF-4224-A11F-CCB5154D6266}"/>
              </a:ext>
            </a:extLst>
          </p:cNvPr>
          <p:cNvSpPr>
            <a:spLocks noGrp="1"/>
          </p:cNvSpPr>
          <p:nvPr>
            <p:ph type="body" sz="quarter" idx="12"/>
          </p:nvPr>
        </p:nvSpPr>
        <p:spPr>
          <a:xfrm>
            <a:off x="771684" y="3695476"/>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18" name="Text Placeholder 20">
            <a:extLst>
              <a:ext uri="{FF2B5EF4-FFF2-40B4-BE49-F238E27FC236}">
                <a16:creationId xmlns:a16="http://schemas.microsoft.com/office/drawing/2014/main" id="{F529C8AD-34F0-4524-9719-61B27ECDA895}"/>
              </a:ext>
            </a:extLst>
          </p:cNvPr>
          <p:cNvSpPr>
            <a:spLocks noGrp="1"/>
          </p:cNvSpPr>
          <p:nvPr>
            <p:ph type="body" sz="quarter" idx="13"/>
          </p:nvPr>
        </p:nvSpPr>
        <p:spPr>
          <a:xfrm>
            <a:off x="782228" y="4651853"/>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19" name="Text Placeholder 18">
            <a:extLst>
              <a:ext uri="{FF2B5EF4-FFF2-40B4-BE49-F238E27FC236}">
                <a16:creationId xmlns:a16="http://schemas.microsoft.com/office/drawing/2014/main" id="{8E448AC8-9F7F-4173-B75F-53D3669EE816}"/>
              </a:ext>
            </a:extLst>
          </p:cNvPr>
          <p:cNvSpPr>
            <a:spLocks noGrp="1"/>
          </p:cNvSpPr>
          <p:nvPr>
            <p:ph type="body" sz="quarter" idx="10"/>
          </p:nvPr>
        </p:nvSpPr>
        <p:spPr>
          <a:xfrm>
            <a:off x="549434" y="620295"/>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1093583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arašas 3">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785FEC-FF3E-42DE-AB8B-E2838BB7D10F}"/>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0" name="Picture 9" descr="A cartoon of a city&#10;&#10;Description automatically generated with low confidence">
            <a:extLst>
              <a:ext uri="{FF2B5EF4-FFF2-40B4-BE49-F238E27FC236}">
                <a16:creationId xmlns:a16="http://schemas.microsoft.com/office/drawing/2014/main" id="{87C24FCC-602E-42F0-8131-A57FEE79F3B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6" name="Text Placeholder 25">
            <a:extLst>
              <a:ext uri="{FF2B5EF4-FFF2-40B4-BE49-F238E27FC236}">
                <a16:creationId xmlns:a16="http://schemas.microsoft.com/office/drawing/2014/main" id="{8D728FA2-86B3-4E45-B261-25F3F85EB464}"/>
              </a:ext>
            </a:extLst>
          </p:cNvPr>
          <p:cNvSpPr>
            <a:spLocks noGrp="1"/>
          </p:cNvSpPr>
          <p:nvPr>
            <p:ph type="body" sz="quarter" idx="58" hasCustomPrompt="1"/>
          </p:nvPr>
        </p:nvSpPr>
        <p:spPr>
          <a:xfrm>
            <a:off x="7929602" y="4320654"/>
            <a:ext cx="2642818" cy="1581604"/>
          </a:xfrm>
        </p:spPr>
        <p:txBody>
          <a:bodyPr/>
          <a:lstStyle>
            <a:lvl1pPr marL="0" indent="0" algn="ctr">
              <a:buNone/>
              <a:defRPr sz="1400">
                <a:solidFill>
                  <a:schemeClr val="tx2"/>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17" name="Text Placeholder 18">
            <a:extLst>
              <a:ext uri="{FF2B5EF4-FFF2-40B4-BE49-F238E27FC236}">
                <a16:creationId xmlns:a16="http://schemas.microsoft.com/office/drawing/2014/main" id="{77B477E7-681F-41FA-9397-A16BB3C8B4F3}"/>
              </a:ext>
            </a:extLst>
          </p:cNvPr>
          <p:cNvSpPr>
            <a:spLocks noGrp="1"/>
          </p:cNvSpPr>
          <p:nvPr>
            <p:ph type="body" sz="quarter" idx="10"/>
          </p:nvPr>
        </p:nvSpPr>
        <p:spPr>
          <a:xfrm>
            <a:off x="396221" y="497358"/>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2351434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ušči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EC81776-D7D6-4B2C-981B-C60C29854116}"/>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1714920F-A922-4E45-B408-4FDF76ADA3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8" name="Text Placeholder 18">
            <a:extLst>
              <a:ext uri="{FF2B5EF4-FFF2-40B4-BE49-F238E27FC236}">
                <a16:creationId xmlns:a16="http://schemas.microsoft.com/office/drawing/2014/main" id="{35BA0C64-58C9-4E9D-8EB1-3950067A4C76}"/>
              </a:ext>
            </a:extLst>
          </p:cNvPr>
          <p:cNvSpPr>
            <a:spLocks noGrp="1"/>
          </p:cNvSpPr>
          <p:nvPr>
            <p:ph type="body" sz="quarter" idx="10"/>
          </p:nvPr>
        </p:nvSpPr>
        <p:spPr>
          <a:xfrm>
            <a:off x="549434" y="620295"/>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3041327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747076-D634-4B92-9044-E660D2B4F2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t-LT" dirty="0"/>
          </a:p>
        </p:txBody>
      </p:sp>
      <p:sp>
        <p:nvSpPr>
          <p:cNvPr id="3" name="Text Placeholder 2">
            <a:extLst>
              <a:ext uri="{FF2B5EF4-FFF2-40B4-BE49-F238E27FC236}">
                <a16:creationId xmlns:a16="http://schemas.microsoft.com/office/drawing/2014/main" id="{151EA0C0-C294-4BAA-9D21-970C3447BF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4" name="Date Placeholder 3">
            <a:extLst>
              <a:ext uri="{FF2B5EF4-FFF2-40B4-BE49-F238E27FC236}">
                <a16:creationId xmlns:a16="http://schemas.microsoft.com/office/drawing/2014/main" id="{5A83D0C4-C8B3-44E5-9365-D9CF164311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C6161E-1365-49DB-8338-4B6582F1267A}" type="datetimeFigureOut">
              <a:rPr lang="lt-LT" smtClean="0"/>
              <a:t>2023-01-01</a:t>
            </a:fld>
            <a:endParaRPr lang="lt-LT"/>
          </a:p>
        </p:txBody>
      </p:sp>
      <p:sp>
        <p:nvSpPr>
          <p:cNvPr id="5" name="Footer Placeholder 4">
            <a:extLst>
              <a:ext uri="{FF2B5EF4-FFF2-40B4-BE49-F238E27FC236}">
                <a16:creationId xmlns:a16="http://schemas.microsoft.com/office/drawing/2014/main" id="{90FBBE64-F853-4950-8853-56D1B7D73A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a:extLst>
              <a:ext uri="{FF2B5EF4-FFF2-40B4-BE49-F238E27FC236}">
                <a16:creationId xmlns:a16="http://schemas.microsoft.com/office/drawing/2014/main" id="{073E0C48-58A5-4AF2-8E5B-0DAF1E4663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ED3E7E-0E75-4264-ADF2-2472B0DEBEBC}" type="slidenum">
              <a:rPr lang="lt-LT" smtClean="0"/>
              <a:t>‹#›</a:t>
            </a:fld>
            <a:endParaRPr lang="lt-LT"/>
          </a:p>
        </p:txBody>
      </p:sp>
    </p:spTree>
    <p:extLst>
      <p:ext uri="{BB962C8B-B14F-4D97-AF65-F5344CB8AC3E}">
        <p14:creationId xmlns:p14="http://schemas.microsoft.com/office/powerpoint/2010/main" val="1052294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53" r:id="rId4"/>
    <p:sldLayoutId id="2147483654" r:id="rId5"/>
    <p:sldLayoutId id="2147483655" r:id="rId6"/>
    <p:sldLayoutId id="2147483656" r:id="rId7"/>
    <p:sldLayoutId id="2147483657" r:id="rId8"/>
    <p:sldLayoutId id="2147483659"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bee on a flower&#10;&#10;Description automatically generated">
            <a:extLst>
              <a:ext uri="{FF2B5EF4-FFF2-40B4-BE49-F238E27FC236}">
                <a16:creationId xmlns:a16="http://schemas.microsoft.com/office/drawing/2014/main" id="{DACA06E5-FEFB-400B-B8BC-D3965FEFD784}"/>
              </a:ext>
            </a:extLst>
          </p:cNvPr>
          <p:cNvPicPr>
            <a:picLocks noChangeAspect="1"/>
          </p:cNvPicPr>
          <p:nvPr/>
        </p:nvPicPr>
        <p:blipFill rotWithShape="1">
          <a:blip r:embed="rId2">
            <a:extLst>
              <a:ext uri="{28A0092B-C50C-407E-A947-70E740481C1C}">
                <a14:useLocalDpi xmlns:a14="http://schemas.microsoft.com/office/drawing/2010/main" val="0"/>
              </a:ext>
            </a:extLst>
          </a:blip>
          <a:srcRect t="23748" b="-12714"/>
          <a:stretch/>
        </p:blipFill>
        <p:spPr>
          <a:xfrm>
            <a:off x="0" y="0"/>
            <a:ext cx="12191999" cy="8001436"/>
          </a:xfrm>
          <a:prstGeom prst="rect">
            <a:avLst/>
          </a:prstGeom>
        </p:spPr>
      </p:pic>
      <p:sp>
        <p:nvSpPr>
          <p:cNvPr id="5" name="Rectangle: Rounded Corners 4">
            <a:extLst>
              <a:ext uri="{FF2B5EF4-FFF2-40B4-BE49-F238E27FC236}">
                <a16:creationId xmlns:a16="http://schemas.microsoft.com/office/drawing/2014/main" id="{362273B4-A584-4530-A91B-F42028671F59}"/>
              </a:ext>
            </a:extLst>
          </p:cNvPr>
          <p:cNvSpPr/>
          <p:nvPr/>
        </p:nvSpPr>
        <p:spPr>
          <a:xfrm rot="21067446">
            <a:off x="991395" y="-1047209"/>
            <a:ext cx="2173229" cy="2253721"/>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6" name="Picture 5" descr="A picture containing icon&#10;&#10;Description automatically generated">
            <a:extLst>
              <a:ext uri="{FF2B5EF4-FFF2-40B4-BE49-F238E27FC236}">
                <a16:creationId xmlns:a16="http://schemas.microsoft.com/office/drawing/2014/main" id="{0E53616E-2C5E-4F2E-9415-439789511B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3314" y="211734"/>
            <a:ext cx="1495491" cy="617051"/>
          </a:xfrm>
          <a:prstGeom prst="rect">
            <a:avLst/>
          </a:prstGeom>
        </p:spPr>
      </p:pic>
      <p:sp>
        <p:nvSpPr>
          <p:cNvPr id="7" name="Rectangle: Rounded Corners 6">
            <a:extLst>
              <a:ext uri="{FF2B5EF4-FFF2-40B4-BE49-F238E27FC236}">
                <a16:creationId xmlns:a16="http://schemas.microsoft.com/office/drawing/2014/main" id="{55F91E7E-1B63-4428-A9A7-ED29713C801F}"/>
              </a:ext>
            </a:extLst>
          </p:cNvPr>
          <p:cNvSpPr/>
          <p:nvPr/>
        </p:nvSpPr>
        <p:spPr>
          <a:xfrm rot="552471">
            <a:off x="629541" y="3972376"/>
            <a:ext cx="2347660" cy="3395081"/>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Rectangle: Rounded Corners 7">
            <a:extLst>
              <a:ext uri="{FF2B5EF4-FFF2-40B4-BE49-F238E27FC236}">
                <a16:creationId xmlns:a16="http://schemas.microsoft.com/office/drawing/2014/main" id="{B2622068-EAB8-494D-B6F1-247D9D11B136}"/>
              </a:ext>
            </a:extLst>
          </p:cNvPr>
          <p:cNvSpPr/>
          <p:nvPr/>
        </p:nvSpPr>
        <p:spPr>
          <a:xfrm rot="552471">
            <a:off x="2926965" y="4345082"/>
            <a:ext cx="2347660" cy="3395081"/>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ectangle: Rounded Corners 8">
            <a:extLst>
              <a:ext uri="{FF2B5EF4-FFF2-40B4-BE49-F238E27FC236}">
                <a16:creationId xmlns:a16="http://schemas.microsoft.com/office/drawing/2014/main" id="{9E87D8DA-2E58-4173-B433-45E64EAC17CB}"/>
              </a:ext>
            </a:extLst>
          </p:cNvPr>
          <p:cNvSpPr/>
          <p:nvPr/>
        </p:nvSpPr>
        <p:spPr>
          <a:xfrm rot="552471">
            <a:off x="1733319" y="4238974"/>
            <a:ext cx="3366837" cy="3395081"/>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Text Placeholder 1">
            <a:extLst>
              <a:ext uri="{FF2B5EF4-FFF2-40B4-BE49-F238E27FC236}">
                <a16:creationId xmlns:a16="http://schemas.microsoft.com/office/drawing/2014/main" id="{30D1416C-CE6B-4EA1-95E2-F688BB7A205F}"/>
              </a:ext>
            </a:extLst>
          </p:cNvPr>
          <p:cNvSpPr txBox="1">
            <a:spLocks/>
          </p:cNvSpPr>
          <p:nvPr/>
        </p:nvSpPr>
        <p:spPr>
          <a:xfrm>
            <a:off x="1328670" y="4993074"/>
            <a:ext cx="4958461" cy="1353683"/>
          </a:xfrm>
          <a:prstGeom prst="rect">
            <a:avLst/>
          </a:prstGeom>
        </p:spPr>
        <p:txBody>
          <a:bodyPr vert="horz" lIns="91440" tIns="45720" rIns="91440" bIns="45720" rtlCol="0" anchor="ctr"/>
          <a:lstStyle>
            <a:defPPr>
              <a:defRPr lang="lt-LT"/>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500"/>
              </a:lnSpc>
            </a:pPr>
            <a:r>
              <a:rPr lang="lt-LT" sz="4000" b="1" dirty="0">
                <a:solidFill>
                  <a:schemeClr val="bg1"/>
                </a:solidFill>
              </a:rPr>
              <a:t>Bioįvairovė</a:t>
            </a:r>
          </a:p>
        </p:txBody>
      </p:sp>
      <p:sp>
        <p:nvSpPr>
          <p:cNvPr id="11" name="Text Placeholder 1">
            <a:extLst>
              <a:ext uri="{FF2B5EF4-FFF2-40B4-BE49-F238E27FC236}">
                <a16:creationId xmlns:a16="http://schemas.microsoft.com/office/drawing/2014/main" id="{D76C00F1-250A-401D-9DF3-A644B66E04CA}"/>
              </a:ext>
            </a:extLst>
          </p:cNvPr>
          <p:cNvSpPr txBox="1">
            <a:spLocks/>
          </p:cNvSpPr>
          <p:nvPr/>
        </p:nvSpPr>
        <p:spPr>
          <a:xfrm>
            <a:off x="1148425" y="5955264"/>
            <a:ext cx="5480467" cy="491782"/>
          </a:xfrm>
          <a:prstGeom prst="rect">
            <a:avLst/>
          </a:prstGeom>
        </p:spPr>
        <p:txBody>
          <a:bodyPr lIns="0">
            <a:noAutofit/>
          </a:bodyPr>
          <a:lstStyle>
            <a:lvl1pPr marL="0" indent="0" algn="l" defTabSz="914400" rtl="0" eaLnBrk="1" latinLnBrk="0" hangingPunct="1">
              <a:lnSpc>
                <a:spcPct val="90000"/>
              </a:lnSpc>
              <a:spcBef>
                <a:spcPts val="1000"/>
              </a:spcBef>
              <a:buFontTx/>
              <a:buNone/>
              <a:defRPr sz="4000" b="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endParaRPr lang="lt-LT" sz="1400"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0183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48480612-1D06-4BB6-BF55-7D7FE9F4ED0C}"/>
              </a:ext>
            </a:extLst>
          </p:cNvPr>
          <p:cNvSpPr>
            <a:spLocks noGrp="1"/>
          </p:cNvSpPr>
          <p:nvPr>
            <p:ph type="body" sz="quarter" idx="4294967295"/>
          </p:nvPr>
        </p:nvSpPr>
        <p:spPr>
          <a:xfrm>
            <a:off x="4648200" y="6360642"/>
            <a:ext cx="4521200" cy="497358"/>
          </a:xfrm>
        </p:spPr>
        <p:txBody>
          <a:bodyPr>
            <a:normAutofit/>
          </a:bodyPr>
          <a:lstStyle/>
          <a:p>
            <a:pPr marL="0" indent="0">
              <a:buNone/>
            </a:pPr>
            <a:r>
              <a:rPr lang="en-US" sz="1400" i="1" dirty="0">
                <a:solidFill>
                  <a:schemeClr val="accent1">
                    <a:lumMod val="50000"/>
                  </a:schemeClr>
                </a:solidFill>
              </a:rPr>
              <a:t>1 pav. </a:t>
            </a:r>
            <a:r>
              <a:rPr lang="lt-LT" sz="1400" i="1" dirty="0">
                <a:solidFill>
                  <a:schemeClr val="accent1">
                    <a:lumMod val="50000"/>
                  </a:schemeClr>
                </a:solidFill>
              </a:rPr>
              <a:t>Prekybos tinklo „</a:t>
            </a:r>
            <a:r>
              <a:rPr lang="en-US" sz="1400" i="1" dirty="0">
                <a:solidFill>
                  <a:schemeClr val="accent1">
                    <a:lumMod val="50000"/>
                  </a:schemeClr>
                </a:solidFill>
              </a:rPr>
              <a:t>Whole Foods</a:t>
            </a:r>
            <a:r>
              <a:rPr lang="lt-LT" sz="1400" i="1" dirty="0">
                <a:solidFill>
                  <a:schemeClr val="accent1">
                    <a:lumMod val="50000"/>
                  </a:schemeClr>
                </a:solidFill>
              </a:rPr>
              <a:t>“</a:t>
            </a:r>
            <a:r>
              <a:rPr lang="en-US" sz="1400" i="1" dirty="0">
                <a:solidFill>
                  <a:schemeClr val="accent1">
                    <a:lumMod val="50000"/>
                  </a:schemeClr>
                </a:solidFill>
              </a:rPr>
              <a:t> </a:t>
            </a:r>
            <a:r>
              <a:rPr lang="en-US" sz="1400" i="1" dirty="0" err="1">
                <a:solidFill>
                  <a:schemeClr val="accent1">
                    <a:lumMod val="50000"/>
                  </a:schemeClr>
                </a:solidFill>
              </a:rPr>
              <a:t>nuotrauka</a:t>
            </a:r>
            <a:endParaRPr lang="lt-LT" sz="1400" i="1" dirty="0">
              <a:solidFill>
                <a:schemeClr val="accent1">
                  <a:lumMod val="50000"/>
                </a:schemeClr>
              </a:solidFill>
            </a:endParaRPr>
          </a:p>
        </p:txBody>
      </p:sp>
      <p:sp>
        <p:nvSpPr>
          <p:cNvPr id="8" name="Text Placeholder 7">
            <a:extLst>
              <a:ext uri="{FF2B5EF4-FFF2-40B4-BE49-F238E27FC236}">
                <a16:creationId xmlns:a16="http://schemas.microsoft.com/office/drawing/2014/main" id="{1D3BCAEC-DCA6-4D57-87C8-61BC2A05355D}"/>
              </a:ext>
            </a:extLst>
          </p:cNvPr>
          <p:cNvSpPr>
            <a:spLocks noGrp="1"/>
          </p:cNvSpPr>
          <p:nvPr>
            <p:ph type="body" sz="quarter" idx="10"/>
          </p:nvPr>
        </p:nvSpPr>
        <p:spPr>
          <a:xfrm>
            <a:off x="310495" y="364008"/>
            <a:ext cx="9280343" cy="942129"/>
          </a:xfrm>
        </p:spPr>
        <p:txBody>
          <a:bodyPr>
            <a:normAutofit fontScale="92500"/>
          </a:bodyPr>
          <a:lstStyle/>
          <a:p>
            <a:r>
              <a:rPr lang="lt-LT" dirty="0"/>
              <a:t>Kodėl svarbu kalbėti apie bioįvairovę? </a:t>
            </a:r>
          </a:p>
        </p:txBody>
      </p:sp>
      <p:pic>
        <p:nvPicPr>
          <p:cNvPr id="3" name="Picture 2" descr="A picture containing text, indoor, marketplace, items&#10;&#10;Description automatically generated">
            <a:extLst>
              <a:ext uri="{FF2B5EF4-FFF2-40B4-BE49-F238E27FC236}">
                <a16:creationId xmlns:a16="http://schemas.microsoft.com/office/drawing/2014/main" id="{97365291-735E-CBE4-99FE-92DA8DDEAA80}"/>
              </a:ext>
            </a:extLst>
          </p:cNvPr>
          <p:cNvPicPr>
            <a:picLocks noChangeAspect="1"/>
          </p:cNvPicPr>
          <p:nvPr/>
        </p:nvPicPr>
        <p:blipFill>
          <a:blip r:embed="rId2"/>
          <a:stretch>
            <a:fillRect/>
          </a:stretch>
        </p:blipFill>
        <p:spPr>
          <a:xfrm>
            <a:off x="1833333" y="1073194"/>
            <a:ext cx="9397656" cy="5192198"/>
          </a:xfrm>
          <a:prstGeom prst="rect">
            <a:avLst/>
          </a:prstGeom>
        </p:spPr>
      </p:pic>
      <p:sp>
        <p:nvSpPr>
          <p:cNvPr id="2" name="Rectangle: Rounded Corners 1">
            <a:extLst>
              <a:ext uri="{FF2B5EF4-FFF2-40B4-BE49-F238E27FC236}">
                <a16:creationId xmlns:a16="http://schemas.microsoft.com/office/drawing/2014/main" id="{72E5627A-CF5F-4200-B33A-B58E86BBE68B}"/>
              </a:ext>
            </a:extLst>
          </p:cNvPr>
          <p:cNvSpPr/>
          <p:nvPr/>
        </p:nvSpPr>
        <p:spPr>
          <a:xfrm>
            <a:off x="1833333" y="5219700"/>
            <a:ext cx="2941867" cy="1045692"/>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6" name="Rectangle: Rounded Corners 5">
            <a:extLst>
              <a:ext uri="{FF2B5EF4-FFF2-40B4-BE49-F238E27FC236}">
                <a16:creationId xmlns:a16="http://schemas.microsoft.com/office/drawing/2014/main" id="{E54509DD-3132-43CF-8825-22770977517A}"/>
              </a:ext>
            </a:extLst>
          </p:cNvPr>
          <p:cNvSpPr/>
          <p:nvPr/>
        </p:nvSpPr>
        <p:spPr>
          <a:xfrm>
            <a:off x="6648971" y="5219700"/>
            <a:ext cx="2941867" cy="1045692"/>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 name="TextBox 3">
            <a:extLst>
              <a:ext uri="{FF2B5EF4-FFF2-40B4-BE49-F238E27FC236}">
                <a16:creationId xmlns:a16="http://schemas.microsoft.com/office/drawing/2014/main" id="{AA658014-E273-44CA-BE38-E8499706433D}"/>
              </a:ext>
            </a:extLst>
          </p:cNvPr>
          <p:cNvSpPr txBox="1"/>
          <p:nvPr/>
        </p:nvSpPr>
        <p:spPr>
          <a:xfrm>
            <a:off x="2121826" y="5356607"/>
            <a:ext cx="2653374" cy="830997"/>
          </a:xfrm>
          <a:prstGeom prst="rect">
            <a:avLst/>
          </a:prstGeom>
          <a:noFill/>
        </p:spPr>
        <p:txBody>
          <a:bodyPr wrap="square" rtlCol="0">
            <a:spAutoFit/>
          </a:bodyPr>
          <a:lstStyle/>
          <a:p>
            <a:r>
              <a:rPr lang="lt-LT" sz="1600" b="1" dirty="0">
                <a:solidFill>
                  <a:schemeClr val="bg1"/>
                </a:solidFill>
              </a:rPr>
              <a:t>Produktų pasirinkimas parduotuvėje esant bitėms</a:t>
            </a:r>
          </a:p>
        </p:txBody>
      </p:sp>
      <p:sp>
        <p:nvSpPr>
          <p:cNvPr id="9" name="TextBox 8">
            <a:extLst>
              <a:ext uri="{FF2B5EF4-FFF2-40B4-BE49-F238E27FC236}">
                <a16:creationId xmlns:a16="http://schemas.microsoft.com/office/drawing/2014/main" id="{EFC92355-74A0-4CE0-8185-91B422E1D42A}"/>
              </a:ext>
            </a:extLst>
          </p:cNvPr>
          <p:cNvSpPr txBox="1"/>
          <p:nvPr/>
        </p:nvSpPr>
        <p:spPr>
          <a:xfrm>
            <a:off x="6908800" y="5369307"/>
            <a:ext cx="2653374" cy="830997"/>
          </a:xfrm>
          <a:prstGeom prst="rect">
            <a:avLst/>
          </a:prstGeom>
          <a:noFill/>
        </p:spPr>
        <p:txBody>
          <a:bodyPr wrap="square" rtlCol="0">
            <a:spAutoFit/>
          </a:bodyPr>
          <a:lstStyle/>
          <a:p>
            <a:r>
              <a:rPr lang="lt-LT" sz="1600" b="1" dirty="0">
                <a:solidFill>
                  <a:schemeClr val="bg1"/>
                </a:solidFill>
              </a:rPr>
              <a:t>Produktų pasirinkimas parduotuvėje bitėms išnykus</a:t>
            </a:r>
          </a:p>
        </p:txBody>
      </p:sp>
    </p:spTree>
    <p:extLst>
      <p:ext uri="{BB962C8B-B14F-4D97-AF65-F5344CB8AC3E}">
        <p14:creationId xmlns:p14="http://schemas.microsoft.com/office/powerpoint/2010/main" val="2518644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1A51F80-89BF-A430-77A1-A4864CCAEEF8}"/>
              </a:ext>
            </a:extLst>
          </p:cNvPr>
          <p:cNvSpPr>
            <a:spLocks noGrp="1"/>
          </p:cNvSpPr>
          <p:nvPr>
            <p:ph type="body" sz="quarter" idx="10"/>
          </p:nvPr>
        </p:nvSpPr>
        <p:spPr>
          <a:xfrm>
            <a:off x="965187" y="2792835"/>
            <a:ext cx="4924266" cy="942129"/>
          </a:xfrm>
        </p:spPr>
        <p:txBody>
          <a:bodyPr>
            <a:noAutofit/>
          </a:bodyPr>
          <a:lstStyle/>
          <a:p>
            <a:pPr marL="342900" indent="-342900">
              <a:buFont typeface="Arial" panose="020B0604020202020204" pitchFamily="34" charset="0"/>
              <a:buChar char="•"/>
            </a:pPr>
            <a:r>
              <a:rPr lang="lt-LT" sz="2400" b="0" dirty="0"/>
              <a:t>Augantis žmonių skaičius</a:t>
            </a:r>
          </a:p>
          <a:p>
            <a:pPr marL="342900" indent="-342900">
              <a:buFont typeface="Arial" panose="020B0604020202020204" pitchFamily="34" charset="0"/>
              <a:buChar char="•"/>
            </a:pPr>
            <a:r>
              <a:rPr lang="lt-LT" sz="2400" b="0" dirty="0"/>
              <a:t>Augantis vartojimas</a:t>
            </a:r>
          </a:p>
          <a:p>
            <a:pPr marL="342900" indent="-342900">
              <a:buFont typeface="Arial" panose="020B0604020202020204" pitchFamily="34" charset="0"/>
              <a:buChar char="•"/>
            </a:pPr>
            <a:r>
              <a:rPr lang="lt-LT" sz="2400" b="0" dirty="0"/>
              <a:t>Sumažėjęs išteklių efektyvumas / Perteklinis išteklių vartojimas</a:t>
            </a:r>
            <a:endParaRPr lang="en-US" sz="2400" b="0" dirty="0"/>
          </a:p>
        </p:txBody>
      </p:sp>
      <p:sp>
        <p:nvSpPr>
          <p:cNvPr id="8" name="Title 7">
            <a:extLst>
              <a:ext uri="{FF2B5EF4-FFF2-40B4-BE49-F238E27FC236}">
                <a16:creationId xmlns:a16="http://schemas.microsoft.com/office/drawing/2014/main" id="{19E2DF79-B2F7-41A3-A313-5890A2FFC8B5}"/>
              </a:ext>
            </a:extLst>
          </p:cNvPr>
          <p:cNvSpPr>
            <a:spLocks noGrp="1"/>
          </p:cNvSpPr>
          <p:nvPr>
            <p:ph type="title" idx="4294967295"/>
          </p:nvPr>
        </p:nvSpPr>
        <p:spPr>
          <a:xfrm>
            <a:off x="508000" y="721998"/>
            <a:ext cx="8763000" cy="1797754"/>
          </a:xfrm>
        </p:spPr>
        <p:txBody>
          <a:bodyPr>
            <a:noAutofit/>
          </a:bodyPr>
          <a:lstStyle/>
          <a:p>
            <a:r>
              <a:rPr lang="lt-LT" sz="3200" b="1" dirty="0">
                <a:solidFill>
                  <a:schemeClr val="accent1">
                    <a:lumMod val="50000"/>
                  </a:schemeClr>
                </a:solidFill>
              </a:rPr>
              <a:t>Aplinkybės, </a:t>
            </a:r>
            <a:br>
              <a:rPr lang="en-US" sz="3200" b="1" dirty="0">
                <a:solidFill>
                  <a:schemeClr val="accent1">
                    <a:lumMod val="50000"/>
                  </a:schemeClr>
                </a:solidFill>
              </a:rPr>
            </a:br>
            <a:r>
              <a:rPr lang="en-US" sz="3200" b="1" dirty="0" err="1">
                <a:solidFill>
                  <a:schemeClr val="accent1">
                    <a:lumMod val="50000"/>
                  </a:schemeClr>
                </a:solidFill>
              </a:rPr>
              <a:t>lemian</a:t>
            </a:r>
            <a:r>
              <a:rPr lang="lt-LT" sz="3200" b="1" dirty="0" err="1">
                <a:solidFill>
                  <a:schemeClr val="accent1">
                    <a:lumMod val="50000"/>
                  </a:schemeClr>
                </a:solidFill>
              </a:rPr>
              <a:t>čios</a:t>
            </a:r>
            <a:r>
              <a:rPr lang="lt-LT" sz="3200" b="1" dirty="0">
                <a:solidFill>
                  <a:schemeClr val="accent1">
                    <a:lumMod val="50000"/>
                  </a:schemeClr>
                </a:solidFill>
              </a:rPr>
              <a:t> priežastis, dėl kurių </a:t>
            </a:r>
            <a:br>
              <a:rPr lang="en-US" sz="3200" b="1" dirty="0">
                <a:solidFill>
                  <a:schemeClr val="accent1">
                    <a:lumMod val="50000"/>
                  </a:schemeClr>
                </a:solidFill>
              </a:rPr>
            </a:br>
            <a:r>
              <a:rPr lang="lt-LT" sz="3200" b="1" dirty="0">
                <a:solidFill>
                  <a:schemeClr val="accent1">
                    <a:lumMod val="50000"/>
                  </a:schemeClr>
                </a:solidFill>
              </a:rPr>
              <a:t>mažėja bioįvairovė</a:t>
            </a:r>
          </a:p>
        </p:txBody>
      </p:sp>
      <p:sp>
        <p:nvSpPr>
          <p:cNvPr id="2" name="Rectangle: Rounded Corners 1">
            <a:extLst>
              <a:ext uri="{FF2B5EF4-FFF2-40B4-BE49-F238E27FC236}">
                <a16:creationId xmlns:a16="http://schemas.microsoft.com/office/drawing/2014/main" id="{197FA22E-5D1A-4827-B2A8-CCFD7DE7C9B3}"/>
              </a:ext>
            </a:extLst>
          </p:cNvPr>
          <p:cNvSpPr/>
          <p:nvPr/>
        </p:nvSpPr>
        <p:spPr>
          <a:xfrm rot="20902194">
            <a:off x="6397370" y="2132983"/>
            <a:ext cx="5652434" cy="5614694"/>
          </a:xfrm>
          <a:prstGeom prst="roundRect">
            <a:avLst/>
          </a:prstGeom>
          <a:blipFill dpi="0" rotWithShape="0">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993425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picture containing grass, outdoor&#10;&#10;Description automatically generated">
            <a:extLst>
              <a:ext uri="{FF2B5EF4-FFF2-40B4-BE49-F238E27FC236}">
                <a16:creationId xmlns:a16="http://schemas.microsoft.com/office/drawing/2014/main" id="{2D3CB134-27E3-4629-A30B-18D98DEF0796}"/>
              </a:ext>
            </a:extLst>
          </p:cNvPr>
          <p:cNvPicPr>
            <a:picLocks noChangeAspect="1"/>
          </p:cNvPicPr>
          <p:nvPr/>
        </p:nvPicPr>
        <p:blipFill rotWithShape="1">
          <a:blip r:embed="rId2">
            <a:extLst>
              <a:ext uri="{28A0092B-C50C-407E-A947-70E740481C1C}">
                <a14:useLocalDpi xmlns:a14="http://schemas.microsoft.com/office/drawing/2010/main" val="0"/>
              </a:ext>
            </a:extLst>
          </a:blip>
          <a:srcRect t="7770" b="7770"/>
          <a:stretch/>
        </p:blipFill>
        <p:spPr>
          <a:xfrm>
            <a:off x="0" y="0"/>
            <a:ext cx="12192000" cy="6858000"/>
          </a:xfrm>
          <a:prstGeom prst="rect">
            <a:avLst/>
          </a:prstGeom>
        </p:spPr>
      </p:pic>
      <p:sp>
        <p:nvSpPr>
          <p:cNvPr id="6" name="Rectangle: Rounded Corners 5">
            <a:extLst>
              <a:ext uri="{FF2B5EF4-FFF2-40B4-BE49-F238E27FC236}">
                <a16:creationId xmlns:a16="http://schemas.microsoft.com/office/drawing/2014/main" id="{F60F746E-18D0-47F6-AE48-0A38A5896321}"/>
              </a:ext>
            </a:extLst>
          </p:cNvPr>
          <p:cNvSpPr/>
          <p:nvPr/>
        </p:nvSpPr>
        <p:spPr>
          <a:xfrm>
            <a:off x="-266700" y="317500"/>
            <a:ext cx="5410200" cy="1897856"/>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Title 1">
            <a:extLst>
              <a:ext uri="{FF2B5EF4-FFF2-40B4-BE49-F238E27FC236}">
                <a16:creationId xmlns:a16="http://schemas.microsoft.com/office/drawing/2014/main" id="{7FD7FACE-435C-7A64-D9BA-E5CD8A8F62CF}"/>
              </a:ext>
            </a:extLst>
          </p:cNvPr>
          <p:cNvSpPr>
            <a:spLocks noGrp="1"/>
          </p:cNvSpPr>
          <p:nvPr>
            <p:ph type="title"/>
          </p:nvPr>
        </p:nvSpPr>
        <p:spPr/>
        <p:txBody>
          <a:bodyPr>
            <a:normAutofit/>
          </a:bodyPr>
          <a:lstStyle/>
          <a:p>
            <a:r>
              <a:rPr lang="en-US" dirty="0"/>
              <a:t>5 </a:t>
            </a:r>
            <a:r>
              <a:rPr lang="lt-LT" dirty="0"/>
              <a:t>esminės priežastys</a:t>
            </a:r>
            <a:endParaRPr lang="en-US" dirty="0"/>
          </a:p>
        </p:txBody>
      </p:sp>
    </p:spTree>
    <p:extLst>
      <p:ext uri="{BB962C8B-B14F-4D97-AF65-F5344CB8AC3E}">
        <p14:creationId xmlns:p14="http://schemas.microsoft.com/office/powerpoint/2010/main" val="4022185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E2DF79-B2F7-41A3-A313-5890A2FFC8B5}"/>
              </a:ext>
            </a:extLst>
          </p:cNvPr>
          <p:cNvSpPr>
            <a:spLocks noGrp="1"/>
          </p:cNvSpPr>
          <p:nvPr>
            <p:ph type="title"/>
          </p:nvPr>
        </p:nvSpPr>
        <p:spPr>
          <a:xfrm>
            <a:off x="569407" y="635203"/>
            <a:ext cx="5526593" cy="1325563"/>
          </a:xfrm>
        </p:spPr>
        <p:txBody>
          <a:bodyPr>
            <a:normAutofit/>
          </a:bodyPr>
          <a:lstStyle/>
          <a:p>
            <a:r>
              <a:rPr lang="lt-LT" sz="3800" dirty="0"/>
              <a:t>Buveinių nykimas ir degradacija</a:t>
            </a:r>
          </a:p>
        </p:txBody>
      </p:sp>
      <p:sp>
        <p:nvSpPr>
          <p:cNvPr id="3" name="Text Placeholder 2">
            <a:extLst>
              <a:ext uri="{FF2B5EF4-FFF2-40B4-BE49-F238E27FC236}">
                <a16:creationId xmlns:a16="http://schemas.microsoft.com/office/drawing/2014/main" id="{11A51F80-89BF-A430-77A1-A4864CCAEEF8}"/>
              </a:ext>
            </a:extLst>
          </p:cNvPr>
          <p:cNvSpPr>
            <a:spLocks noGrp="1"/>
          </p:cNvSpPr>
          <p:nvPr>
            <p:ph type="body" sz="quarter" idx="51"/>
          </p:nvPr>
        </p:nvSpPr>
        <p:spPr>
          <a:xfrm>
            <a:off x="586646" y="2744324"/>
            <a:ext cx="5179154" cy="2754776"/>
          </a:xfrm>
        </p:spPr>
        <p:txBody>
          <a:bodyPr>
            <a:normAutofit/>
          </a:bodyPr>
          <a:lstStyle/>
          <a:p>
            <a:r>
              <a:rPr lang="lt-LT" sz="2400" b="1" dirty="0"/>
              <a:t>Buveinių nykimas ir degradacija </a:t>
            </a:r>
            <a:r>
              <a:rPr lang="lt-LT" sz="2400" dirty="0"/>
              <a:t>– tai yra bet koks esamos natūralios buveinės retinimas, suskaidymas ar sunaikinimas – sumažina arba panaikina daugumos rūšių maisto išteklius ir gyvenamąją erdvę. Rūšys, kurios negali migruoti, dažnai sunaikinamos.</a:t>
            </a:r>
            <a:endParaRPr lang="en-US" sz="2400" dirty="0"/>
          </a:p>
        </p:txBody>
      </p:sp>
      <p:sp>
        <p:nvSpPr>
          <p:cNvPr id="4" name="Rectangle: Rounded Corners 3">
            <a:extLst>
              <a:ext uri="{FF2B5EF4-FFF2-40B4-BE49-F238E27FC236}">
                <a16:creationId xmlns:a16="http://schemas.microsoft.com/office/drawing/2014/main" id="{6E3CF95C-8417-42BD-B396-7ACA4546C222}"/>
              </a:ext>
            </a:extLst>
          </p:cNvPr>
          <p:cNvSpPr/>
          <p:nvPr/>
        </p:nvSpPr>
        <p:spPr>
          <a:xfrm rot="20902194">
            <a:off x="6397370" y="2132983"/>
            <a:ext cx="5652434" cy="5614694"/>
          </a:xfrm>
          <a:prstGeom prst="roundRect">
            <a:avLst/>
          </a:prstGeom>
          <a:blipFill dpi="0" rotWithShape="0">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3591179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E2DF79-B2F7-41A3-A313-5890A2FFC8B5}"/>
              </a:ext>
            </a:extLst>
          </p:cNvPr>
          <p:cNvSpPr>
            <a:spLocks noGrp="1"/>
          </p:cNvSpPr>
          <p:nvPr>
            <p:ph type="title"/>
          </p:nvPr>
        </p:nvSpPr>
        <p:spPr>
          <a:xfrm>
            <a:off x="586646" y="664386"/>
            <a:ext cx="5526593" cy="1325563"/>
          </a:xfrm>
        </p:spPr>
        <p:txBody>
          <a:bodyPr>
            <a:normAutofit/>
          </a:bodyPr>
          <a:lstStyle/>
          <a:p>
            <a:r>
              <a:rPr lang="lt-LT" sz="3800" dirty="0"/>
              <a:t>Invazinės rūšys</a:t>
            </a:r>
          </a:p>
        </p:txBody>
      </p:sp>
      <p:sp>
        <p:nvSpPr>
          <p:cNvPr id="3" name="Text Placeholder 2">
            <a:extLst>
              <a:ext uri="{FF2B5EF4-FFF2-40B4-BE49-F238E27FC236}">
                <a16:creationId xmlns:a16="http://schemas.microsoft.com/office/drawing/2014/main" id="{11A51F80-89BF-A430-77A1-A4864CCAEEF8}"/>
              </a:ext>
            </a:extLst>
          </p:cNvPr>
          <p:cNvSpPr>
            <a:spLocks noGrp="1"/>
          </p:cNvSpPr>
          <p:nvPr>
            <p:ph type="body" sz="quarter" idx="51"/>
          </p:nvPr>
        </p:nvSpPr>
        <p:spPr>
          <a:xfrm>
            <a:off x="586646" y="2744324"/>
            <a:ext cx="10456492" cy="1863565"/>
          </a:xfrm>
        </p:spPr>
        <p:txBody>
          <a:bodyPr>
            <a:normAutofit/>
          </a:bodyPr>
          <a:lstStyle/>
          <a:p>
            <a:r>
              <a:rPr lang="lt-LT" sz="2400" b="1" dirty="0"/>
              <a:t>Invazinės rūšys</a:t>
            </a:r>
            <a:r>
              <a:rPr lang="lt-LT" sz="2400" dirty="0"/>
              <a:t>, kurios yra nevietinės rūšys, labai keičia arba sutrikdo jų kolonizuojamas ekosistemas, gali nukonkuruoti vietines rūšis dėl maisto ir buveinių, o tai skatina vietinių rūšių populiacijos mažėjimą. Invazinės rūšys į naujas teritorijas gali patekti per natūralią migraciją arba padedant žmonėms.</a:t>
            </a:r>
            <a:endParaRPr lang="en-US" sz="2400" dirty="0"/>
          </a:p>
        </p:txBody>
      </p:sp>
    </p:spTree>
    <p:extLst>
      <p:ext uri="{BB962C8B-B14F-4D97-AF65-F5344CB8AC3E}">
        <p14:creationId xmlns:p14="http://schemas.microsoft.com/office/powerpoint/2010/main" val="887434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E2DF79-B2F7-41A3-A313-5890A2FFC8B5}"/>
              </a:ext>
            </a:extLst>
          </p:cNvPr>
          <p:cNvSpPr>
            <a:spLocks noGrp="1"/>
          </p:cNvSpPr>
          <p:nvPr>
            <p:ph type="title"/>
          </p:nvPr>
        </p:nvSpPr>
        <p:spPr>
          <a:xfrm>
            <a:off x="569407" y="644931"/>
            <a:ext cx="5526593" cy="1325563"/>
          </a:xfrm>
        </p:spPr>
        <p:txBody>
          <a:bodyPr>
            <a:normAutofit/>
          </a:bodyPr>
          <a:lstStyle/>
          <a:p>
            <a:r>
              <a:rPr lang="lt-LT" sz="3800" dirty="0"/>
              <a:t>Perteklinis išnaudojimas</a:t>
            </a:r>
          </a:p>
        </p:txBody>
      </p:sp>
      <p:sp>
        <p:nvSpPr>
          <p:cNvPr id="3" name="Text Placeholder 2">
            <a:extLst>
              <a:ext uri="{FF2B5EF4-FFF2-40B4-BE49-F238E27FC236}">
                <a16:creationId xmlns:a16="http://schemas.microsoft.com/office/drawing/2014/main" id="{11A51F80-89BF-A430-77A1-A4864CCAEEF8}"/>
              </a:ext>
            </a:extLst>
          </p:cNvPr>
          <p:cNvSpPr>
            <a:spLocks noGrp="1"/>
          </p:cNvSpPr>
          <p:nvPr>
            <p:ph type="body" sz="quarter" idx="51"/>
          </p:nvPr>
        </p:nvSpPr>
        <p:spPr>
          <a:xfrm>
            <a:off x="586646" y="2744324"/>
            <a:ext cx="5509354" cy="1863565"/>
          </a:xfrm>
        </p:spPr>
        <p:txBody>
          <a:bodyPr>
            <a:normAutofit lnSpcReduction="10000"/>
          </a:bodyPr>
          <a:lstStyle/>
          <a:p>
            <a:r>
              <a:rPr lang="lt-LT" sz="2400" b="1" dirty="0"/>
              <a:t>Perteklinis išnaudojimas </a:t>
            </a:r>
            <a:r>
              <a:rPr lang="lt-LT" sz="2400" dirty="0"/>
              <a:t>–</a:t>
            </a:r>
            <a:r>
              <a:rPr lang="lt-LT" sz="2400" b="1" dirty="0"/>
              <a:t> </a:t>
            </a:r>
            <a:r>
              <a:rPr lang="lt-LT" sz="2400" dirty="0"/>
              <a:t>medžiojamųjų gyvūnų, žuvų ar kitų organizmų gaudymas, viršijantis išlikusių populiacijų pajėgumą atsistatyti (susilaukti užtektinai palikuonių).</a:t>
            </a:r>
            <a:endParaRPr lang="en-US" sz="2400" dirty="0"/>
          </a:p>
        </p:txBody>
      </p:sp>
      <p:sp>
        <p:nvSpPr>
          <p:cNvPr id="4" name="Rectangle: Rounded Corners 3">
            <a:extLst>
              <a:ext uri="{FF2B5EF4-FFF2-40B4-BE49-F238E27FC236}">
                <a16:creationId xmlns:a16="http://schemas.microsoft.com/office/drawing/2014/main" id="{35429FF1-7C7F-4222-BBAA-3C6EC13053A8}"/>
              </a:ext>
            </a:extLst>
          </p:cNvPr>
          <p:cNvSpPr/>
          <p:nvPr/>
        </p:nvSpPr>
        <p:spPr>
          <a:xfrm rot="20902194">
            <a:off x="6422771" y="2080160"/>
            <a:ext cx="5652434" cy="5614694"/>
          </a:xfrm>
          <a:prstGeom prst="roundRect">
            <a:avLst/>
          </a:prstGeom>
          <a:blipFill dpi="0" rotWithShape="0">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2905103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E2DF79-B2F7-41A3-A313-5890A2FFC8B5}"/>
              </a:ext>
            </a:extLst>
          </p:cNvPr>
          <p:cNvSpPr>
            <a:spLocks noGrp="1"/>
          </p:cNvSpPr>
          <p:nvPr>
            <p:ph type="title"/>
          </p:nvPr>
        </p:nvSpPr>
        <p:spPr>
          <a:xfrm>
            <a:off x="569407" y="674113"/>
            <a:ext cx="5526593" cy="1325563"/>
          </a:xfrm>
        </p:spPr>
        <p:txBody>
          <a:bodyPr>
            <a:normAutofit/>
          </a:bodyPr>
          <a:lstStyle/>
          <a:p>
            <a:r>
              <a:rPr lang="lt-LT" sz="3800" dirty="0"/>
              <a:t>Tarša</a:t>
            </a:r>
          </a:p>
        </p:txBody>
      </p:sp>
      <p:sp>
        <p:nvSpPr>
          <p:cNvPr id="3" name="Text Placeholder 2">
            <a:extLst>
              <a:ext uri="{FF2B5EF4-FFF2-40B4-BE49-F238E27FC236}">
                <a16:creationId xmlns:a16="http://schemas.microsoft.com/office/drawing/2014/main" id="{11A51F80-89BF-A430-77A1-A4864CCAEEF8}"/>
              </a:ext>
            </a:extLst>
          </p:cNvPr>
          <p:cNvSpPr>
            <a:spLocks noGrp="1"/>
          </p:cNvSpPr>
          <p:nvPr>
            <p:ph type="body" sz="quarter" idx="51"/>
          </p:nvPr>
        </p:nvSpPr>
        <p:spPr>
          <a:xfrm>
            <a:off x="586646" y="2744324"/>
            <a:ext cx="10456492" cy="1863565"/>
          </a:xfrm>
        </p:spPr>
        <p:txBody>
          <a:bodyPr>
            <a:normAutofit/>
          </a:bodyPr>
          <a:lstStyle/>
          <a:p>
            <a:r>
              <a:rPr lang="lt-LT" sz="2400" b="1" dirty="0"/>
              <a:t>Tarša – </a:t>
            </a:r>
            <a:r>
              <a:rPr lang="lt-LT" sz="2400" dirty="0"/>
              <a:t>tai bet kokios medžiagos ar bet kokios formos energijos patekimas į aplinką greičiau, nei ji gali būti išsklaidyta, suskaidoma, perdirbama ar sukaupta kokiu nors nekenksmingu pavidalu. Tai lemia organizmų ligas. Kai kuriais atvejais tarša yra tokia didelė, kad gali visiškai nužudyti arba sukelti dauginimosi problemų, kurios kelia grėsmę rūšies išlikimui.</a:t>
            </a:r>
            <a:endParaRPr lang="en-US" sz="2400" dirty="0"/>
          </a:p>
        </p:txBody>
      </p:sp>
    </p:spTree>
    <p:extLst>
      <p:ext uri="{BB962C8B-B14F-4D97-AF65-F5344CB8AC3E}">
        <p14:creationId xmlns:p14="http://schemas.microsoft.com/office/powerpoint/2010/main" val="880572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E2DF79-B2F7-41A3-A313-5890A2FFC8B5}"/>
              </a:ext>
            </a:extLst>
          </p:cNvPr>
          <p:cNvSpPr>
            <a:spLocks noGrp="1"/>
          </p:cNvSpPr>
          <p:nvPr>
            <p:ph type="title"/>
          </p:nvPr>
        </p:nvSpPr>
        <p:spPr>
          <a:xfrm>
            <a:off x="492579" y="664386"/>
            <a:ext cx="5526593" cy="1325563"/>
          </a:xfrm>
        </p:spPr>
        <p:txBody>
          <a:bodyPr>
            <a:normAutofit/>
          </a:bodyPr>
          <a:lstStyle/>
          <a:p>
            <a:r>
              <a:rPr lang="lt-LT" sz="3600" dirty="0"/>
              <a:t>Klimato kaita, susijusi su visuotiniu atšilimu</a:t>
            </a:r>
          </a:p>
        </p:txBody>
      </p:sp>
      <p:sp>
        <p:nvSpPr>
          <p:cNvPr id="3" name="Text Placeholder 2">
            <a:extLst>
              <a:ext uri="{FF2B5EF4-FFF2-40B4-BE49-F238E27FC236}">
                <a16:creationId xmlns:a16="http://schemas.microsoft.com/office/drawing/2014/main" id="{11A51F80-89BF-A430-77A1-A4864CCAEEF8}"/>
              </a:ext>
            </a:extLst>
          </p:cNvPr>
          <p:cNvSpPr>
            <a:spLocks noGrp="1"/>
          </p:cNvSpPr>
          <p:nvPr>
            <p:ph type="body" sz="quarter" idx="51"/>
          </p:nvPr>
        </p:nvSpPr>
        <p:spPr>
          <a:xfrm>
            <a:off x="586646" y="2744324"/>
            <a:ext cx="10456492" cy="1863565"/>
          </a:xfrm>
        </p:spPr>
        <p:txBody>
          <a:bodyPr>
            <a:normAutofit lnSpcReduction="10000"/>
          </a:bodyPr>
          <a:lstStyle/>
          <a:p>
            <a:r>
              <a:rPr lang="lt-LT" sz="2400" b="1" dirty="0"/>
              <a:t>Klimato kaita, susijusi su visuotiniu atšilimu </a:t>
            </a:r>
            <a:r>
              <a:rPr lang="lt-LT" sz="2400" dirty="0"/>
              <a:t>– Žemės klimato pasikeitimas, kurį sukelia iškastinio kuro deginimas, pramonė ir kita žmogaus veikla. Deginant iškastinį kurą susidaro šiltnamio efektą sukeliančios dujos, kurios pagerina infraraudonosios spinduliuotės (šilumos energijos) absorbciją atmosferoje ir sulaiko šilumą, darydamos įtaką temperatūrai ir kritulių kiekiui.</a:t>
            </a:r>
            <a:endParaRPr lang="en-US" sz="2400" dirty="0"/>
          </a:p>
        </p:txBody>
      </p:sp>
    </p:spTree>
    <p:extLst>
      <p:ext uri="{BB962C8B-B14F-4D97-AF65-F5344CB8AC3E}">
        <p14:creationId xmlns:p14="http://schemas.microsoft.com/office/powerpoint/2010/main" val="660775871"/>
      </p:ext>
    </p:extLst>
  </p:cSld>
  <p:clrMapOvr>
    <a:masterClrMapping/>
  </p:clrMapOvr>
</p:sld>
</file>

<file path=ppt/theme/theme1.xml><?xml version="1.0" encoding="utf-8"?>
<a:theme xmlns:a="http://schemas.openxmlformats.org/drawingml/2006/main" name="Office Theme">
  <a:themeElements>
    <a:clrScheme name="Custom 1">
      <a:dk1>
        <a:srgbClr val="0C0C0C"/>
      </a:dk1>
      <a:lt1>
        <a:srgbClr val="FFFFFF"/>
      </a:lt1>
      <a:dk2>
        <a:srgbClr val="172E62"/>
      </a:dk2>
      <a:lt2>
        <a:srgbClr val="928DF2"/>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Energysmartstart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90751af-2442-49a7-b7b9-9f0bcce858c9}" enabled="1" method="Privileged" siteId="{ea88e983-d65a-47b3-adb4-3e1c6d2110d2}" removed="0"/>
</clbl:labelList>
</file>

<file path=docProps/app.xml><?xml version="1.0" encoding="utf-8"?>
<Properties xmlns="http://schemas.openxmlformats.org/officeDocument/2006/extended-properties" xmlns:vt="http://schemas.openxmlformats.org/officeDocument/2006/docPropsVTypes">
  <TotalTime>322</TotalTime>
  <Words>291</Words>
  <Application>Microsoft Office PowerPoint</Application>
  <PresentationFormat>Widescreen</PresentationFormat>
  <Paragraphs>20</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Aplinkybės,  lemiančios priežastis, dėl kurių  mažėja bioįvairovė</vt:lpstr>
      <vt:lpstr>5 esminės priežastys</vt:lpstr>
      <vt:lpstr>Buveinių nykimas ir degradacija</vt:lpstr>
      <vt:lpstr>Invazinės rūšys</vt:lpstr>
      <vt:lpstr>Perteklinis išnaudojimas</vt:lpstr>
      <vt:lpstr>Tarša</vt:lpstr>
      <vt:lpstr>Klimato kaita, susijusi su visuotiniu atšilimu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Agnė Gaižauskaitė</dc:creator>
  <cp:lastModifiedBy>Arminas Varanauskas</cp:lastModifiedBy>
  <cp:revision>8</cp:revision>
  <dcterms:created xsi:type="dcterms:W3CDTF">2022-11-07T08:56:14Z</dcterms:created>
  <dcterms:modified xsi:type="dcterms:W3CDTF">2023-01-01T11:02:50Z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0751af-2442-49a7-b7b9-9f0bcce858c9_Enabled">
    <vt:lpwstr>true</vt:lpwstr>
  </property>
  <property fmtid="{D5CDD505-2E9C-101B-9397-08002B2CF9AE}" pid="3" name="MSIP_Label_190751af-2442-49a7-b7b9-9f0bcce858c9_SetDate">
    <vt:lpwstr>2022-11-07T12:33:01Z</vt:lpwstr>
  </property>
  <property fmtid="{D5CDD505-2E9C-101B-9397-08002B2CF9AE}" pid="4" name="MSIP_Label_190751af-2442-49a7-b7b9-9f0bcce858c9_Method">
    <vt:lpwstr>Privileged</vt:lpwstr>
  </property>
  <property fmtid="{D5CDD505-2E9C-101B-9397-08002B2CF9AE}" pid="5" name="MSIP_Label_190751af-2442-49a7-b7b9-9f0bcce858c9_Name">
    <vt:lpwstr>Vidaus dokumentai</vt:lpwstr>
  </property>
  <property fmtid="{D5CDD505-2E9C-101B-9397-08002B2CF9AE}" pid="6" name="MSIP_Label_190751af-2442-49a7-b7b9-9f0bcce858c9_SiteId">
    <vt:lpwstr>ea88e983-d65a-47b3-adb4-3e1c6d2110d2</vt:lpwstr>
  </property>
  <property fmtid="{D5CDD505-2E9C-101B-9397-08002B2CF9AE}" pid="7" name="MSIP_Label_190751af-2442-49a7-b7b9-9f0bcce858c9_ActionId">
    <vt:lpwstr>b20fc750-3354-4060-b814-f055c8e57cfd</vt:lpwstr>
  </property>
  <property fmtid="{D5CDD505-2E9C-101B-9397-08002B2CF9AE}" pid="8" name="MSIP_Label_190751af-2442-49a7-b7b9-9f0bcce858c9_ContentBits">
    <vt:lpwstr>0</vt:lpwstr>
  </property>
</Properties>
</file>