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6" r:id="rId3"/>
    <p:sldId id="271" r:id="rId4"/>
    <p:sldId id="270" r:id="rId5"/>
    <p:sldId id="272" r:id="rId6"/>
    <p:sldId id="273" r:id="rId7"/>
    <p:sldId id="274" r:id="rId8"/>
    <p:sldId id="275" r:id="rId9"/>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4660"/>
  </p:normalViewPr>
  <p:slideViewPr>
    <p:cSldViewPr snapToGrid="0">
      <p:cViewPr varScale="1">
        <p:scale>
          <a:sx n="78" d="100"/>
          <a:sy n="78" d="100"/>
        </p:scale>
        <p:origin x="80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gnė Gaižauskaitė" userId="8fc208b9-e547-4e09-83c5-74914c44733f" providerId="ADAL" clId="{38813045-609F-4AC9-BA0F-058009BDE849}"/>
    <pc:docChg chg="undo custSel modSld">
      <pc:chgData name="Agnė Gaižauskaitė" userId="8fc208b9-e547-4e09-83c5-74914c44733f" providerId="ADAL" clId="{38813045-609F-4AC9-BA0F-058009BDE849}" dt="2022-12-15T19:52:12.196" v="148" actId="1076"/>
      <pc:docMkLst>
        <pc:docMk/>
      </pc:docMkLst>
      <pc:sldChg chg="addSp delSp modSp mod">
        <pc:chgData name="Agnė Gaižauskaitė" userId="8fc208b9-e547-4e09-83c5-74914c44733f" providerId="ADAL" clId="{38813045-609F-4AC9-BA0F-058009BDE849}" dt="2022-12-15T19:52:12.196" v="148" actId="1076"/>
        <pc:sldMkLst>
          <pc:docMk/>
          <pc:sldMk cId="1700183689" sldId="256"/>
        </pc:sldMkLst>
        <pc:spChg chg="mod">
          <ac:chgData name="Agnė Gaižauskaitė" userId="8fc208b9-e547-4e09-83c5-74914c44733f" providerId="ADAL" clId="{38813045-609F-4AC9-BA0F-058009BDE849}" dt="2022-12-15T19:52:07.317" v="147" actId="1036"/>
          <ac:spMkLst>
            <pc:docMk/>
            <pc:sldMk cId="1700183689" sldId="256"/>
            <ac:spMk id="7" creationId="{55F91E7E-1B63-4428-A9A7-ED29713C801F}"/>
          </ac:spMkLst>
        </pc:spChg>
        <pc:spChg chg="mod">
          <ac:chgData name="Agnė Gaižauskaitė" userId="8fc208b9-e547-4e09-83c5-74914c44733f" providerId="ADAL" clId="{38813045-609F-4AC9-BA0F-058009BDE849}" dt="2022-12-15T19:52:07.317" v="147" actId="1036"/>
          <ac:spMkLst>
            <pc:docMk/>
            <pc:sldMk cId="1700183689" sldId="256"/>
            <ac:spMk id="8" creationId="{B2622068-EAB8-494D-B6F1-247D9D11B136}"/>
          </ac:spMkLst>
        </pc:spChg>
        <pc:spChg chg="mod">
          <ac:chgData name="Agnė Gaižauskaitė" userId="8fc208b9-e547-4e09-83c5-74914c44733f" providerId="ADAL" clId="{38813045-609F-4AC9-BA0F-058009BDE849}" dt="2022-12-15T19:52:07.317" v="147" actId="1036"/>
          <ac:spMkLst>
            <pc:docMk/>
            <pc:sldMk cId="1700183689" sldId="256"/>
            <ac:spMk id="9" creationId="{9E87D8DA-2E58-4173-B433-45E64EAC17CB}"/>
          </ac:spMkLst>
        </pc:spChg>
        <pc:spChg chg="mod">
          <ac:chgData name="Agnė Gaižauskaitė" userId="8fc208b9-e547-4e09-83c5-74914c44733f" providerId="ADAL" clId="{38813045-609F-4AC9-BA0F-058009BDE849}" dt="2022-12-15T19:52:12.196" v="148" actId="1076"/>
          <ac:spMkLst>
            <pc:docMk/>
            <pc:sldMk cId="1700183689" sldId="256"/>
            <ac:spMk id="10" creationId="{30D1416C-CE6B-4EA1-95E2-F688BB7A205F}"/>
          </ac:spMkLst>
        </pc:spChg>
        <pc:picChg chg="add mod ord modCrop">
          <ac:chgData name="Agnė Gaižauskaitė" userId="8fc208b9-e547-4e09-83c5-74914c44733f" providerId="ADAL" clId="{38813045-609F-4AC9-BA0F-058009BDE849}" dt="2022-12-15T19:51:30.990" v="99" actId="18131"/>
          <ac:picMkLst>
            <pc:docMk/>
            <pc:sldMk cId="1700183689" sldId="256"/>
            <ac:picMk id="3" creationId="{A28D993F-8E8F-4ED4-B347-22D6033B18B9}"/>
          </ac:picMkLst>
        </pc:picChg>
        <pc:picChg chg="del">
          <ac:chgData name="Agnė Gaižauskaitė" userId="8fc208b9-e547-4e09-83c5-74914c44733f" providerId="ADAL" clId="{38813045-609F-4AC9-BA0F-058009BDE849}" dt="2022-12-15T19:50:27.946" v="90" actId="478"/>
          <ac:picMkLst>
            <pc:docMk/>
            <pc:sldMk cId="1700183689" sldId="256"/>
            <ac:picMk id="4" creationId="{FA4370E8-6B95-4A15-8301-507C7BFCEA2A}"/>
          </ac:picMkLst>
        </pc:picChg>
      </pc:sldChg>
      <pc:sldChg chg="modSp mod">
        <pc:chgData name="Agnė Gaižauskaitė" userId="8fc208b9-e547-4e09-83c5-74914c44733f" providerId="ADAL" clId="{38813045-609F-4AC9-BA0F-058009BDE849}" dt="2022-12-15T19:46:53.588" v="47" actId="1076"/>
        <pc:sldMkLst>
          <pc:docMk/>
          <pc:sldMk cId="867380839" sldId="266"/>
        </pc:sldMkLst>
        <pc:spChg chg="mod">
          <ac:chgData name="Agnė Gaižauskaitė" userId="8fc208b9-e547-4e09-83c5-74914c44733f" providerId="ADAL" clId="{38813045-609F-4AC9-BA0F-058009BDE849}" dt="2022-12-15T19:46:43.646" v="45" actId="1076"/>
          <ac:spMkLst>
            <pc:docMk/>
            <pc:sldMk cId="867380839" sldId="266"/>
            <ac:spMk id="8" creationId="{19E2DF79-B2F7-41A3-A313-5890A2FFC8B5}"/>
          </ac:spMkLst>
        </pc:spChg>
        <pc:spChg chg="mod">
          <ac:chgData name="Agnė Gaižauskaitė" userId="8fc208b9-e547-4e09-83c5-74914c44733f" providerId="ADAL" clId="{38813045-609F-4AC9-BA0F-058009BDE849}" dt="2022-12-15T19:46:53.588" v="47" actId="1076"/>
          <ac:spMkLst>
            <pc:docMk/>
            <pc:sldMk cId="867380839" sldId="266"/>
            <ac:spMk id="9" creationId="{89A82663-4D5D-477A-ABDE-8EA549B5B021}"/>
          </ac:spMkLst>
        </pc:spChg>
      </pc:sldChg>
      <pc:sldChg chg="delSp modSp mod">
        <pc:chgData name="Agnė Gaižauskaitė" userId="8fc208b9-e547-4e09-83c5-74914c44733f" providerId="ADAL" clId="{38813045-609F-4AC9-BA0F-058009BDE849}" dt="2022-12-15T19:41:40.635" v="5" actId="14100"/>
        <pc:sldMkLst>
          <pc:docMk/>
          <pc:sldMk cId="2518644203" sldId="270"/>
        </pc:sldMkLst>
        <pc:spChg chg="del">
          <ac:chgData name="Agnė Gaižauskaitė" userId="8fc208b9-e547-4e09-83c5-74914c44733f" providerId="ADAL" clId="{38813045-609F-4AC9-BA0F-058009BDE849}" dt="2022-12-15T19:39:45.067" v="3" actId="478"/>
          <ac:spMkLst>
            <pc:docMk/>
            <pc:sldMk cId="2518644203" sldId="270"/>
            <ac:spMk id="8" creationId="{1D3BCAEC-DCA6-4D57-87C8-61BC2A05355D}"/>
          </ac:spMkLst>
        </pc:spChg>
        <pc:spChg chg="mod">
          <ac:chgData name="Agnė Gaižauskaitė" userId="8fc208b9-e547-4e09-83c5-74914c44733f" providerId="ADAL" clId="{38813045-609F-4AC9-BA0F-058009BDE849}" dt="2022-12-15T19:39:33.633" v="0" actId="207"/>
          <ac:spMkLst>
            <pc:docMk/>
            <pc:sldMk cId="2518644203" sldId="270"/>
            <ac:spMk id="9" creationId="{F29B47AB-B984-45AC-B155-177D42E1AB19}"/>
          </ac:spMkLst>
        </pc:spChg>
        <pc:spChg chg="mod">
          <ac:chgData name="Agnė Gaižauskaitė" userId="8fc208b9-e547-4e09-83c5-74914c44733f" providerId="ADAL" clId="{38813045-609F-4AC9-BA0F-058009BDE849}" dt="2022-12-15T19:39:40.250" v="2" actId="114"/>
          <ac:spMkLst>
            <pc:docMk/>
            <pc:sldMk cId="2518644203" sldId="270"/>
            <ac:spMk id="10" creationId="{48480612-1D06-4BB6-BF55-7D7FE9F4ED0C}"/>
          </ac:spMkLst>
        </pc:spChg>
        <pc:picChg chg="mod">
          <ac:chgData name="Agnė Gaižauskaitė" userId="8fc208b9-e547-4e09-83c5-74914c44733f" providerId="ADAL" clId="{38813045-609F-4AC9-BA0F-058009BDE849}" dt="2022-12-15T19:41:40.635" v="5" actId="14100"/>
          <ac:picMkLst>
            <pc:docMk/>
            <pc:sldMk cId="2518644203" sldId="270"/>
            <ac:picMk id="2" creationId="{14FD04D8-2940-1CA4-6989-16526BFFFAF3}"/>
          </ac:picMkLst>
        </pc:picChg>
      </pc:sldChg>
      <pc:sldChg chg="modSp mod">
        <pc:chgData name="Agnė Gaižauskaitė" userId="8fc208b9-e547-4e09-83c5-74914c44733f" providerId="ADAL" clId="{38813045-609F-4AC9-BA0F-058009BDE849}" dt="2022-12-15T19:46:28.924" v="44" actId="27636"/>
        <pc:sldMkLst>
          <pc:docMk/>
          <pc:sldMk cId="1543918380" sldId="271"/>
        </pc:sldMkLst>
        <pc:spChg chg="mod">
          <ac:chgData name="Agnė Gaižauskaitė" userId="8fc208b9-e547-4e09-83c5-74914c44733f" providerId="ADAL" clId="{38813045-609F-4AC9-BA0F-058009BDE849}" dt="2022-12-15T19:46:28.924" v="44" actId="27636"/>
          <ac:spMkLst>
            <pc:docMk/>
            <pc:sldMk cId="1543918380" sldId="271"/>
            <ac:spMk id="9" creationId="{89A82663-4D5D-477A-ABDE-8EA549B5B021}"/>
          </ac:spMkLst>
        </pc:spChg>
      </pc:sldChg>
      <pc:sldChg chg="addSp modSp mod">
        <pc:chgData name="Agnė Gaižauskaitė" userId="8fc208b9-e547-4e09-83c5-74914c44733f" providerId="ADAL" clId="{38813045-609F-4AC9-BA0F-058009BDE849}" dt="2022-12-15T19:50:18.656" v="89" actId="1076"/>
        <pc:sldMkLst>
          <pc:docMk/>
          <pc:sldMk cId="993425171" sldId="272"/>
        </pc:sldMkLst>
        <pc:spChg chg="add mod modCrop">
          <ac:chgData name="Agnė Gaižauskaitė" userId="8fc208b9-e547-4e09-83c5-74914c44733f" providerId="ADAL" clId="{38813045-609F-4AC9-BA0F-058009BDE849}" dt="2022-12-15T19:50:18.656" v="89" actId="1076"/>
          <ac:spMkLst>
            <pc:docMk/>
            <pc:sldMk cId="993425171" sldId="272"/>
            <ac:spMk id="2" creationId="{B8A1C2B0-5AA3-4A9D-8C15-005C12842C0C}"/>
          </ac:spMkLst>
        </pc:spChg>
        <pc:spChg chg="mod">
          <ac:chgData name="Agnė Gaižauskaitė" userId="8fc208b9-e547-4e09-83c5-74914c44733f" providerId="ADAL" clId="{38813045-609F-4AC9-BA0F-058009BDE849}" dt="2022-12-15T19:50:13.070" v="88" actId="14100"/>
          <ac:spMkLst>
            <pc:docMk/>
            <pc:sldMk cId="993425171" sldId="272"/>
            <ac:spMk id="3" creationId="{11A51F80-89BF-A430-77A1-A4864CCAEEF8}"/>
          </ac:spMkLst>
        </pc:spChg>
        <pc:spChg chg="mod">
          <ac:chgData name="Agnė Gaižauskaitė" userId="8fc208b9-e547-4e09-83c5-74914c44733f" providerId="ADAL" clId="{38813045-609F-4AC9-BA0F-058009BDE849}" dt="2022-12-15T19:43:50.695" v="8" actId="1076"/>
          <ac:spMkLst>
            <pc:docMk/>
            <pc:sldMk cId="993425171" sldId="272"/>
            <ac:spMk id="8" creationId="{19E2DF79-B2F7-41A3-A313-5890A2FFC8B5}"/>
          </ac:spMkLst>
        </pc:spChg>
      </pc:sldChg>
      <pc:sldChg chg="modSp mod">
        <pc:chgData name="Agnė Gaižauskaitė" userId="8fc208b9-e547-4e09-83c5-74914c44733f" providerId="ADAL" clId="{38813045-609F-4AC9-BA0F-058009BDE849}" dt="2022-12-15T19:46:09.137" v="42" actId="1076"/>
        <pc:sldMkLst>
          <pc:docMk/>
          <pc:sldMk cId="418769400" sldId="273"/>
        </pc:sldMkLst>
        <pc:spChg chg="mod">
          <ac:chgData name="Agnė Gaižauskaitė" userId="8fc208b9-e547-4e09-83c5-74914c44733f" providerId="ADAL" clId="{38813045-609F-4AC9-BA0F-058009BDE849}" dt="2022-12-15T19:46:09.137" v="42" actId="1076"/>
          <ac:spMkLst>
            <pc:docMk/>
            <pc:sldMk cId="418769400" sldId="273"/>
            <ac:spMk id="10" creationId="{48480612-1D06-4BB6-BF55-7D7FE9F4ED0C}"/>
          </ac:spMkLst>
        </pc:spChg>
      </pc:sldChg>
      <pc:sldChg chg="modSp mod">
        <pc:chgData name="Agnė Gaižauskaitė" userId="8fc208b9-e547-4e09-83c5-74914c44733f" providerId="ADAL" clId="{38813045-609F-4AC9-BA0F-058009BDE849}" dt="2022-12-15T19:45:55.858" v="38" actId="255"/>
        <pc:sldMkLst>
          <pc:docMk/>
          <pc:sldMk cId="24099191" sldId="274"/>
        </pc:sldMkLst>
        <pc:spChg chg="mod">
          <ac:chgData name="Agnė Gaižauskaitė" userId="8fc208b9-e547-4e09-83c5-74914c44733f" providerId="ADAL" clId="{38813045-609F-4AC9-BA0F-058009BDE849}" dt="2022-12-15T19:45:55.858" v="38" actId="255"/>
          <ac:spMkLst>
            <pc:docMk/>
            <pc:sldMk cId="24099191" sldId="274"/>
            <ac:spMk id="10" creationId="{48480612-1D06-4BB6-BF55-7D7FE9F4ED0C}"/>
          </ac:spMkLst>
        </pc:spChg>
      </pc:sldChg>
      <pc:sldChg chg="modSp mod">
        <pc:chgData name="Agnė Gaižauskaitė" userId="8fc208b9-e547-4e09-83c5-74914c44733f" providerId="ADAL" clId="{38813045-609F-4AC9-BA0F-058009BDE849}" dt="2022-12-15T19:45:31.053" v="35" actId="1076"/>
        <pc:sldMkLst>
          <pc:docMk/>
          <pc:sldMk cId="3800568862" sldId="275"/>
        </pc:sldMkLst>
        <pc:spChg chg="mod">
          <ac:chgData name="Agnė Gaižauskaitė" userId="8fc208b9-e547-4e09-83c5-74914c44733f" providerId="ADAL" clId="{38813045-609F-4AC9-BA0F-058009BDE849}" dt="2022-12-15T19:45:22.807" v="34" actId="20577"/>
          <ac:spMkLst>
            <pc:docMk/>
            <pc:sldMk cId="3800568862" sldId="275"/>
            <ac:spMk id="10" creationId="{48480612-1D06-4BB6-BF55-7D7FE9F4ED0C}"/>
          </ac:spMkLst>
        </pc:spChg>
        <pc:picChg chg="mod modCrop">
          <ac:chgData name="Agnė Gaižauskaitė" userId="8fc208b9-e547-4e09-83c5-74914c44733f" providerId="ADAL" clId="{38813045-609F-4AC9-BA0F-058009BDE849}" dt="2022-12-15T19:45:31.053" v="35" actId="1076"/>
          <ac:picMkLst>
            <pc:docMk/>
            <pc:sldMk cId="3800568862" sldId="275"/>
            <ac:picMk id="3" creationId="{743C8FD7-AF76-976D-E802-196D1A81425F}"/>
          </ac:picMkLst>
        </pc:picChg>
      </pc:sldChg>
    </pc:docChg>
  </pc:docChgLst>
  <pc:docChgLst>
    <pc:chgData name="Asta Vaitulevičė" userId="30f97b4b-027d-41c0-8d9f-6eb78e7e94f6" providerId="ADAL" clId="{232A651D-08BD-4AFC-B778-B7BEA1C2FDAF}"/>
    <pc:docChg chg="modSld">
      <pc:chgData name="Asta Vaitulevičė" userId="30f97b4b-027d-41c0-8d9f-6eb78e7e94f6" providerId="ADAL" clId="{232A651D-08BD-4AFC-B778-B7BEA1C2FDAF}" dt="2022-12-19T09:08:39.160" v="14" actId="20577"/>
      <pc:docMkLst>
        <pc:docMk/>
      </pc:docMkLst>
      <pc:sldChg chg="modSp mod">
        <pc:chgData name="Asta Vaitulevičė" userId="30f97b4b-027d-41c0-8d9f-6eb78e7e94f6" providerId="ADAL" clId="{232A651D-08BD-4AFC-B778-B7BEA1C2FDAF}" dt="2022-12-19T09:08:39.160" v="14" actId="20577"/>
        <pc:sldMkLst>
          <pc:docMk/>
          <pc:sldMk cId="1543918380" sldId="271"/>
        </pc:sldMkLst>
        <pc:spChg chg="mod">
          <ac:chgData name="Asta Vaitulevičė" userId="30f97b4b-027d-41c0-8d9f-6eb78e7e94f6" providerId="ADAL" clId="{232A651D-08BD-4AFC-B778-B7BEA1C2FDAF}" dt="2022-12-19T09:08:39.160" v="14" actId="20577"/>
          <ac:spMkLst>
            <pc:docMk/>
            <pc:sldMk cId="1543918380" sldId="271"/>
            <ac:spMk id="9" creationId="{89A82663-4D5D-477A-ABDE-8EA549B5B02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4B6E2C-99F6-49B0-82A6-68210690725A}" type="datetimeFigureOut">
              <a:rPr lang="lt-LT" smtClean="0"/>
              <a:t>2022-12-19</a:t>
            </a:fld>
            <a:endParaRPr lang="lt-L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76EBE9-57F3-4BA8-B6C7-0AA315FC0747}" type="slidenum">
              <a:rPr lang="lt-LT" smtClean="0"/>
              <a:t>‹#›</a:t>
            </a:fld>
            <a:endParaRPr lang="lt-LT"/>
          </a:p>
        </p:txBody>
      </p:sp>
    </p:spTree>
    <p:extLst>
      <p:ext uri="{BB962C8B-B14F-4D97-AF65-F5344CB8AC3E}">
        <p14:creationId xmlns:p14="http://schemas.microsoft.com/office/powerpoint/2010/main" val="1875038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jpeg"/><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D0FB8-3570-4373-AC2A-AE81E28FD5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t-LT"/>
          </a:p>
        </p:txBody>
      </p:sp>
      <p:sp>
        <p:nvSpPr>
          <p:cNvPr id="3" name="Subtitle 2">
            <a:extLst>
              <a:ext uri="{FF2B5EF4-FFF2-40B4-BE49-F238E27FC236}">
                <a16:creationId xmlns:a16="http://schemas.microsoft.com/office/drawing/2014/main" id="{342D15E4-892C-4957-A7EB-2A2FDA7975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t-LT"/>
          </a:p>
        </p:txBody>
      </p:sp>
      <p:sp>
        <p:nvSpPr>
          <p:cNvPr id="4" name="Date Placeholder 3">
            <a:extLst>
              <a:ext uri="{FF2B5EF4-FFF2-40B4-BE49-F238E27FC236}">
                <a16:creationId xmlns:a16="http://schemas.microsoft.com/office/drawing/2014/main" id="{043B9157-DFA8-4A45-AEC1-EFE5EA6B421B}"/>
              </a:ext>
            </a:extLst>
          </p:cNvPr>
          <p:cNvSpPr>
            <a:spLocks noGrp="1"/>
          </p:cNvSpPr>
          <p:nvPr>
            <p:ph type="dt" sz="half" idx="10"/>
          </p:nvPr>
        </p:nvSpPr>
        <p:spPr/>
        <p:txBody>
          <a:bodyPr/>
          <a:lstStyle/>
          <a:p>
            <a:fld id="{05C6161E-1365-49DB-8338-4B6582F1267A}" type="datetimeFigureOut">
              <a:rPr lang="lt-LT" smtClean="0"/>
              <a:t>2022-12-19</a:t>
            </a:fld>
            <a:endParaRPr lang="lt-LT"/>
          </a:p>
        </p:txBody>
      </p:sp>
      <p:sp>
        <p:nvSpPr>
          <p:cNvPr id="5" name="Footer Placeholder 4">
            <a:extLst>
              <a:ext uri="{FF2B5EF4-FFF2-40B4-BE49-F238E27FC236}">
                <a16:creationId xmlns:a16="http://schemas.microsoft.com/office/drawing/2014/main" id="{A1CFE50F-170B-468D-BA98-FDCDFD9205A1}"/>
              </a:ext>
            </a:extLst>
          </p:cNvPr>
          <p:cNvSpPr>
            <a:spLocks noGrp="1"/>
          </p:cNvSpPr>
          <p:nvPr>
            <p:ph type="ftr" sz="quarter" idx="11"/>
          </p:nvPr>
        </p:nvSpPr>
        <p:spPr/>
        <p:txBody>
          <a:bodyPr/>
          <a:lstStyle/>
          <a:p>
            <a:endParaRPr lang="lt-LT"/>
          </a:p>
        </p:txBody>
      </p:sp>
      <p:sp>
        <p:nvSpPr>
          <p:cNvPr id="6" name="Slide Number Placeholder 5">
            <a:extLst>
              <a:ext uri="{FF2B5EF4-FFF2-40B4-BE49-F238E27FC236}">
                <a16:creationId xmlns:a16="http://schemas.microsoft.com/office/drawing/2014/main" id="{44E9DA88-64E9-4546-B4D6-318FC29FFB74}"/>
              </a:ext>
            </a:extLst>
          </p:cNvPr>
          <p:cNvSpPr>
            <a:spLocks noGrp="1"/>
          </p:cNvSpPr>
          <p:nvPr>
            <p:ph type="sldNum" sz="quarter" idx="12"/>
          </p:nvPr>
        </p:nvSpPr>
        <p:spPr/>
        <p:txBody>
          <a:bodyPr/>
          <a:lstStyle/>
          <a:p>
            <a:fld id="{BEED3E7E-0E75-4264-ADF2-2472B0DEBEBC}" type="slidenum">
              <a:rPr lang="lt-LT" smtClean="0"/>
              <a:t>‹#›</a:t>
            </a:fld>
            <a:endParaRPr lang="lt-LT"/>
          </a:p>
        </p:txBody>
      </p:sp>
    </p:spTree>
    <p:extLst>
      <p:ext uri="{BB962C8B-B14F-4D97-AF65-F5344CB8AC3E}">
        <p14:creationId xmlns:p14="http://schemas.microsoft.com/office/powerpoint/2010/main" val="11705781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uriny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598CEED-A92D-4D4E-9243-A8E5B14303CA}"/>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22" name="Picture 21" descr="A cartoon of a city&#10;&#10;Description automatically generated with low confidence">
            <a:extLst>
              <a:ext uri="{FF2B5EF4-FFF2-40B4-BE49-F238E27FC236}">
                <a16:creationId xmlns:a16="http://schemas.microsoft.com/office/drawing/2014/main" id="{26FF8C65-AB7F-4976-85CF-BD626F5FA8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28" name="Rectangle: Rounded Corners 27">
            <a:extLst>
              <a:ext uri="{FF2B5EF4-FFF2-40B4-BE49-F238E27FC236}">
                <a16:creationId xmlns:a16="http://schemas.microsoft.com/office/drawing/2014/main" id="{7663982D-1D8E-4F6A-8E0C-06B73C39D24A}"/>
              </a:ext>
            </a:extLst>
          </p:cNvPr>
          <p:cNvSpPr/>
          <p:nvPr userDrawn="1"/>
        </p:nvSpPr>
        <p:spPr>
          <a:xfrm>
            <a:off x="838200" y="2159000"/>
            <a:ext cx="863600" cy="850900"/>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2" name="Rectangle: Rounded Corners 31">
            <a:extLst>
              <a:ext uri="{FF2B5EF4-FFF2-40B4-BE49-F238E27FC236}">
                <a16:creationId xmlns:a16="http://schemas.microsoft.com/office/drawing/2014/main" id="{1A30747A-BD29-4D26-8CE7-D283B3B2514E}"/>
              </a:ext>
            </a:extLst>
          </p:cNvPr>
          <p:cNvSpPr/>
          <p:nvPr userDrawn="1"/>
        </p:nvSpPr>
        <p:spPr>
          <a:xfrm>
            <a:off x="838200" y="3429000"/>
            <a:ext cx="863600" cy="85090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3" name="Rectangle: Rounded Corners 32">
            <a:extLst>
              <a:ext uri="{FF2B5EF4-FFF2-40B4-BE49-F238E27FC236}">
                <a16:creationId xmlns:a16="http://schemas.microsoft.com/office/drawing/2014/main" id="{B27BDA89-7A03-45E5-BCF5-EFE42E92DE89}"/>
              </a:ext>
            </a:extLst>
          </p:cNvPr>
          <p:cNvSpPr/>
          <p:nvPr userDrawn="1"/>
        </p:nvSpPr>
        <p:spPr>
          <a:xfrm>
            <a:off x="838200" y="4699000"/>
            <a:ext cx="863600" cy="850900"/>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42" name="Rectangle: Rounded Corners 41">
            <a:extLst>
              <a:ext uri="{FF2B5EF4-FFF2-40B4-BE49-F238E27FC236}">
                <a16:creationId xmlns:a16="http://schemas.microsoft.com/office/drawing/2014/main" id="{F67E0B18-C162-49EB-AF85-447C945EC756}"/>
              </a:ext>
            </a:extLst>
          </p:cNvPr>
          <p:cNvSpPr/>
          <p:nvPr userDrawn="1"/>
        </p:nvSpPr>
        <p:spPr>
          <a:xfrm>
            <a:off x="6350002" y="2159000"/>
            <a:ext cx="863600" cy="85090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43" name="Rectangle: Rounded Corners 42">
            <a:extLst>
              <a:ext uri="{FF2B5EF4-FFF2-40B4-BE49-F238E27FC236}">
                <a16:creationId xmlns:a16="http://schemas.microsoft.com/office/drawing/2014/main" id="{034A876B-7C78-44E3-B0FE-6188216ED6C4}"/>
              </a:ext>
            </a:extLst>
          </p:cNvPr>
          <p:cNvSpPr/>
          <p:nvPr userDrawn="1"/>
        </p:nvSpPr>
        <p:spPr>
          <a:xfrm>
            <a:off x="6350002" y="3429000"/>
            <a:ext cx="863600" cy="850900"/>
          </a:xfrm>
          <a:prstGeom prst="round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44" name="Rectangle: Rounded Corners 43">
            <a:extLst>
              <a:ext uri="{FF2B5EF4-FFF2-40B4-BE49-F238E27FC236}">
                <a16:creationId xmlns:a16="http://schemas.microsoft.com/office/drawing/2014/main" id="{131A3106-88B3-476D-AD2E-D3B3735ECC84}"/>
              </a:ext>
            </a:extLst>
          </p:cNvPr>
          <p:cNvSpPr/>
          <p:nvPr userDrawn="1"/>
        </p:nvSpPr>
        <p:spPr>
          <a:xfrm>
            <a:off x="6350002" y="4699000"/>
            <a:ext cx="863600" cy="85090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74" name="Text Placeholder 73">
            <a:extLst>
              <a:ext uri="{FF2B5EF4-FFF2-40B4-BE49-F238E27FC236}">
                <a16:creationId xmlns:a16="http://schemas.microsoft.com/office/drawing/2014/main" id="{9A0BEC83-9D05-4C23-8059-6092467EA7B4}"/>
              </a:ext>
            </a:extLst>
          </p:cNvPr>
          <p:cNvSpPr>
            <a:spLocks noGrp="1"/>
          </p:cNvSpPr>
          <p:nvPr>
            <p:ph type="body" sz="quarter" idx="55"/>
          </p:nvPr>
        </p:nvSpPr>
        <p:spPr>
          <a:xfrm>
            <a:off x="1943100" y="34544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76" name="Text Placeholder 75">
            <a:extLst>
              <a:ext uri="{FF2B5EF4-FFF2-40B4-BE49-F238E27FC236}">
                <a16:creationId xmlns:a16="http://schemas.microsoft.com/office/drawing/2014/main" id="{C5061A5D-BD41-4A98-8751-FE4FA5E41742}"/>
              </a:ext>
            </a:extLst>
          </p:cNvPr>
          <p:cNvSpPr>
            <a:spLocks noGrp="1"/>
          </p:cNvSpPr>
          <p:nvPr>
            <p:ph type="body" sz="quarter" idx="56"/>
          </p:nvPr>
        </p:nvSpPr>
        <p:spPr>
          <a:xfrm>
            <a:off x="1943100" y="38433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77" name="Text Placeholder 73">
            <a:extLst>
              <a:ext uri="{FF2B5EF4-FFF2-40B4-BE49-F238E27FC236}">
                <a16:creationId xmlns:a16="http://schemas.microsoft.com/office/drawing/2014/main" id="{A1E6000D-7ECD-4FE2-A8A4-158EBBD0CF08}"/>
              </a:ext>
            </a:extLst>
          </p:cNvPr>
          <p:cNvSpPr>
            <a:spLocks noGrp="1"/>
          </p:cNvSpPr>
          <p:nvPr>
            <p:ph type="body" sz="quarter" idx="57"/>
          </p:nvPr>
        </p:nvSpPr>
        <p:spPr>
          <a:xfrm>
            <a:off x="1942343" y="46863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78" name="Text Placeholder 75">
            <a:extLst>
              <a:ext uri="{FF2B5EF4-FFF2-40B4-BE49-F238E27FC236}">
                <a16:creationId xmlns:a16="http://schemas.microsoft.com/office/drawing/2014/main" id="{4F655580-A396-4FCE-861F-AAAFE6116F58}"/>
              </a:ext>
            </a:extLst>
          </p:cNvPr>
          <p:cNvSpPr>
            <a:spLocks noGrp="1"/>
          </p:cNvSpPr>
          <p:nvPr>
            <p:ph type="body" sz="quarter" idx="58"/>
          </p:nvPr>
        </p:nvSpPr>
        <p:spPr>
          <a:xfrm>
            <a:off x="1942343" y="50752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79" name="Text Placeholder 73">
            <a:extLst>
              <a:ext uri="{FF2B5EF4-FFF2-40B4-BE49-F238E27FC236}">
                <a16:creationId xmlns:a16="http://schemas.microsoft.com/office/drawing/2014/main" id="{FD0A1EAF-2A4A-4759-939C-1346862FCFBC}"/>
              </a:ext>
            </a:extLst>
          </p:cNvPr>
          <p:cNvSpPr>
            <a:spLocks noGrp="1"/>
          </p:cNvSpPr>
          <p:nvPr>
            <p:ph type="body" sz="quarter" idx="59"/>
          </p:nvPr>
        </p:nvSpPr>
        <p:spPr>
          <a:xfrm>
            <a:off x="7488617" y="2119313"/>
            <a:ext cx="3517900" cy="388938"/>
          </a:xfrm>
        </p:spPr>
        <p:txBody>
          <a:bodyPr>
            <a:normAutofit/>
          </a:bodyPr>
          <a:lstStyle>
            <a:lvl1pPr marL="0" indent="0">
              <a:buFont typeface="Arial" panose="020B0604020202020204" pitchFamily="34" charse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0" name="Text Placeholder 75">
            <a:extLst>
              <a:ext uri="{FF2B5EF4-FFF2-40B4-BE49-F238E27FC236}">
                <a16:creationId xmlns:a16="http://schemas.microsoft.com/office/drawing/2014/main" id="{0EA488FD-217D-474C-8CF2-383A7FCD5D01}"/>
              </a:ext>
            </a:extLst>
          </p:cNvPr>
          <p:cNvSpPr>
            <a:spLocks noGrp="1"/>
          </p:cNvSpPr>
          <p:nvPr>
            <p:ph type="body" sz="quarter" idx="60"/>
          </p:nvPr>
        </p:nvSpPr>
        <p:spPr>
          <a:xfrm>
            <a:off x="7488617" y="2508251"/>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81" name="Text Placeholder 73">
            <a:extLst>
              <a:ext uri="{FF2B5EF4-FFF2-40B4-BE49-F238E27FC236}">
                <a16:creationId xmlns:a16="http://schemas.microsoft.com/office/drawing/2014/main" id="{3510E36B-B9AF-4DAC-8CC5-2C7CB59502E0}"/>
              </a:ext>
            </a:extLst>
          </p:cNvPr>
          <p:cNvSpPr>
            <a:spLocks noGrp="1"/>
          </p:cNvSpPr>
          <p:nvPr>
            <p:ph type="body" sz="quarter" idx="61"/>
          </p:nvPr>
        </p:nvSpPr>
        <p:spPr>
          <a:xfrm>
            <a:off x="7488617" y="34290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2" name="Text Placeholder 75">
            <a:extLst>
              <a:ext uri="{FF2B5EF4-FFF2-40B4-BE49-F238E27FC236}">
                <a16:creationId xmlns:a16="http://schemas.microsoft.com/office/drawing/2014/main" id="{4B03CDF6-E1A3-4CBC-A303-E122088B8D00}"/>
              </a:ext>
            </a:extLst>
          </p:cNvPr>
          <p:cNvSpPr>
            <a:spLocks noGrp="1"/>
          </p:cNvSpPr>
          <p:nvPr>
            <p:ph type="body" sz="quarter" idx="62"/>
          </p:nvPr>
        </p:nvSpPr>
        <p:spPr>
          <a:xfrm>
            <a:off x="7488617" y="38179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83" name="Text Placeholder 73">
            <a:extLst>
              <a:ext uri="{FF2B5EF4-FFF2-40B4-BE49-F238E27FC236}">
                <a16:creationId xmlns:a16="http://schemas.microsoft.com/office/drawing/2014/main" id="{8B27CD7F-88AA-445E-9F04-080A8218C056}"/>
              </a:ext>
            </a:extLst>
          </p:cNvPr>
          <p:cNvSpPr>
            <a:spLocks noGrp="1"/>
          </p:cNvSpPr>
          <p:nvPr>
            <p:ph type="body" sz="quarter" idx="63"/>
          </p:nvPr>
        </p:nvSpPr>
        <p:spPr>
          <a:xfrm>
            <a:off x="7488617" y="4699000"/>
            <a:ext cx="3517900" cy="388938"/>
          </a:xfrm>
        </p:spPr>
        <p:txBody>
          <a:bodyPr>
            <a:normAutofit/>
          </a:bodyPr>
          <a:lstStyle>
            <a:lvl1pPr marL="0" inden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4" name="Text Placeholder 75">
            <a:extLst>
              <a:ext uri="{FF2B5EF4-FFF2-40B4-BE49-F238E27FC236}">
                <a16:creationId xmlns:a16="http://schemas.microsoft.com/office/drawing/2014/main" id="{5357CB8B-BC59-4942-9218-0822B0122C07}"/>
              </a:ext>
            </a:extLst>
          </p:cNvPr>
          <p:cNvSpPr>
            <a:spLocks noGrp="1"/>
          </p:cNvSpPr>
          <p:nvPr>
            <p:ph type="body" sz="quarter" idx="64"/>
          </p:nvPr>
        </p:nvSpPr>
        <p:spPr>
          <a:xfrm>
            <a:off x="7488617" y="5087938"/>
            <a:ext cx="3898900" cy="566737"/>
          </a:xfrm>
        </p:spPr>
        <p:txBody>
          <a:bodyPr>
            <a:normAutofit/>
          </a:bodyPr>
          <a:lstStyle>
            <a:lvl1pPr marL="0" indent="0">
              <a:buNone/>
              <a:defRPr sz="1400">
                <a:solidFill>
                  <a:schemeClr val="tx2"/>
                </a:solidFill>
              </a:defRPr>
            </a:lvl1pPr>
          </a:lstStyle>
          <a:p>
            <a:pPr lvl="0"/>
            <a:r>
              <a:rPr lang="en-US" dirty="0"/>
              <a:t>Click to edit</a:t>
            </a:r>
            <a:endParaRPr lang="lt-LT" dirty="0"/>
          </a:p>
        </p:txBody>
      </p:sp>
      <p:sp>
        <p:nvSpPr>
          <p:cNvPr id="85" name="Text Placeholder 73">
            <a:extLst>
              <a:ext uri="{FF2B5EF4-FFF2-40B4-BE49-F238E27FC236}">
                <a16:creationId xmlns:a16="http://schemas.microsoft.com/office/drawing/2014/main" id="{8AA5DD8C-B6D8-4F55-8040-9283044FAE44}"/>
              </a:ext>
            </a:extLst>
          </p:cNvPr>
          <p:cNvSpPr>
            <a:spLocks noGrp="1"/>
          </p:cNvSpPr>
          <p:nvPr>
            <p:ph type="body" sz="quarter" idx="65"/>
          </p:nvPr>
        </p:nvSpPr>
        <p:spPr>
          <a:xfrm>
            <a:off x="1936752" y="2119313"/>
            <a:ext cx="3517900" cy="388938"/>
          </a:xfrm>
        </p:spPr>
        <p:txBody>
          <a:bodyPr>
            <a:normAutofit/>
          </a:bodyPr>
          <a:lstStyle>
            <a:lvl1pPr marL="0" indent="0">
              <a:buFont typeface="Arial" panose="020B0604020202020204" pitchFamily="34" charset="0"/>
              <a:buNone/>
              <a:defRPr sz="1600" b="1">
                <a:solidFill>
                  <a:schemeClr val="tx2"/>
                </a:solidFill>
              </a:defRPr>
            </a:lvl1pPr>
          </a:lstStyle>
          <a:p>
            <a:pPr lvl="0"/>
            <a:r>
              <a:rPr lang="en-US" dirty="0"/>
              <a:t>Click to</a:t>
            </a:r>
            <a:r>
              <a:rPr lang="lt-LT" dirty="0"/>
              <a:t> </a:t>
            </a:r>
            <a:r>
              <a:rPr lang="lt-LT" dirty="0" err="1"/>
              <a:t>edit</a:t>
            </a:r>
            <a:endParaRPr lang="lt-LT" dirty="0"/>
          </a:p>
        </p:txBody>
      </p:sp>
      <p:sp>
        <p:nvSpPr>
          <p:cNvPr id="86" name="Text Placeholder 75">
            <a:extLst>
              <a:ext uri="{FF2B5EF4-FFF2-40B4-BE49-F238E27FC236}">
                <a16:creationId xmlns:a16="http://schemas.microsoft.com/office/drawing/2014/main" id="{EE2BB8F2-CDE0-4ED9-B2DB-0BC7AE7CEBE9}"/>
              </a:ext>
            </a:extLst>
          </p:cNvPr>
          <p:cNvSpPr>
            <a:spLocks noGrp="1"/>
          </p:cNvSpPr>
          <p:nvPr>
            <p:ph type="body" sz="quarter" idx="66"/>
          </p:nvPr>
        </p:nvSpPr>
        <p:spPr>
          <a:xfrm>
            <a:off x="1936752" y="2508251"/>
            <a:ext cx="3898900" cy="566737"/>
          </a:xfrm>
        </p:spPr>
        <p:txBody>
          <a:bodyPr>
            <a:normAutofit/>
          </a:bodyPr>
          <a:lstStyle>
            <a:lvl1pPr marL="0" indent="0">
              <a:buFont typeface="Arial" panose="020B0604020202020204" pitchFamily="34" charset="0"/>
              <a:buNone/>
              <a:defRPr sz="1400">
                <a:solidFill>
                  <a:schemeClr val="tx2"/>
                </a:solidFill>
              </a:defRPr>
            </a:lvl1pPr>
          </a:lstStyle>
          <a:p>
            <a:pPr lvl="0"/>
            <a:r>
              <a:rPr lang="en-US" dirty="0"/>
              <a:t>Click to edit</a:t>
            </a:r>
            <a:endParaRPr lang="lt-LT" dirty="0"/>
          </a:p>
        </p:txBody>
      </p:sp>
      <p:sp>
        <p:nvSpPr>
          <p:cNvPr id="90" name="Text Placeholder 89">
            <a:extLst>
              <a:ext uri="{FF2B5EF4-FFF2-40B4-BE49-F238E27FC236}">
                <a16:creationId xmlns:a16="http://schemas.microsoft.com/office/drawing/2014/main" id="{BFF3B1B1-17B9-4E6E-9549-908B5A063B81}"/>
              </a:ext>
            </a:extLst>
          </p:cNvPr>
          <p:cNvSpPr>
            <a:spLocks noGrp="1"/>
          </p:cNvSpPr>
          <p:nvPr>
            <p:ph type="body" sz="quarter" idx="67"/>
          </p:nvPr>
        </p:nvSpPr>
        <p:spPr>
          <a:xfrm>
            <a:off x="838200" y="406400"/>
            <a:ext cx="8483600" cy="1087438"/>
          </a:xfrm>
        </p:spPr>
        <p:txBody>
          <a:bodyPr>
            <a:normAutofit/>
          </a:bodyPr>
          <a:lstStyle>
            <a:lvl1pPr marL="0" indent="0">
              <a:buNone/>
              <a:defRPr sz="4000" b="1">
                <a:solidFill>
                  <a:schemeClr val="tx2"/>
                </a:solidFill>
              </a:defRPr>
            </a:lvl1pPr>
          </a:lstStyle>
          <a:p>
            <a:pPr lvl="0"/>
            <a:r>
              <a:rPr lang="en-US" dirty="0"/>
              <a:t>Click to edit Master text styles</a:t>
            </a:r>
          </a:p>
        </p:txBody>
      </p:sp>
    </p:spTree>
    <p:extLst>
      <p:ext uri="{BB962C8B-B14F-4D97-AF65-F5344CB8AC3E}">
        <p14:creationId xmlns:p14="http://schemas.microsoft.com/office/powerpoint/2010/main" val="3182404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rys blokai">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4F16D5A-B116-4742-AF27-FFBE57577D41}"/>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3C4C9487-D7BB-4622-AF55-47A8D40082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28" name="Rectangle: Top Corners Rounded 27">
            <a:extLst>
              <a:ext uri="{FF2B5EF4-FFF2-40B4-BE49-F238E27FC236}">
                <a16:creationId xmlns:a16="http://schemas.microsoft.com/office/drawing/2014/main" id="{2007F459-E504-48C8-8D52-24D30D45FDF8}"/>
              </a:ext>
            </a:extLst>
          </p:cNvPr>
          <p:cNvSpPr/>
          <p:nvPr userDrawn="1"/>
        </p:nvSpPr>
        <p:spPr>
          <a:xfrm rot="10800000">
            <a:off x="8291781" y="3233056"/>
            <a:ext cx="2894833" cy="2721429"/>
          </a:xfrm>
          <a:prstGeom prst="round2Same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dirty="0"/>
          </a:p>
        </p:txBody>
      </p:sp>
      <p:sp>
        <p:nvSpPr>
          <p:cNvPr id="29" name="Rectangle: Top Corners Rounded 28">
            <a:extLst>
              <a:ext uri="{FF2B5EF4-FFF2-40B4-BE49-F238E27FC236}">
                <a16:creationId xmlns:a16="http://schemas.microsoft.com/office/drawing/2014/main" id="{8423A615-B017-491B-B4A8-CCA6E8339419}"/>
              </a:ext>
            </a:extLst>
          </p:cNvPr>
          <p:cNvSpPr/>
          <p:nvPr userDrawn="1"/>
        </p:nvSpPr>
        <p:spPr>
          <a:xfrm rot="10800000">
            <a:off x="4761030" y="3233056"/>
            <a:ext cx="2894833" cy="2721429"/>
          </a:xfrm>
          <a:prstGeom prst="round2Same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0" name="Rectangle: Top Corners Rounded 29">
            <a:extLst>
              <a:ext uri="{FF2B5EF4-FFF2-40B4-BE49-F238E27FC236}">
                <a16:creationId xmlns:a16="http://schemas.microsoft.com/office/drawing/2014/main" id="{FC69F289-8D44-4AC1-9026-BE8378E97521}"/>
              </a:ext>
            </a:extLst>
          </p:cNvPr>
          <p:cNvSpPr/>
          <p:nvPr userDrawn="1"/>
        </p:nvSpPr>
        <p:spPr>
          <a:xfrm rot="10800000">
            <a:off x="1142178" y="3238440"/>
            <a:ext cx="2894833" cy="2721429"/>
          </a:xfrm>
          <a:prstGeom prst="round2Same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1" name="Text Placeholder 20">
            <a:extLst>
              <a:ext uri="{FF2B5EF4-FFF2-40B4-BE49-F238E27FC236}">
                <a16:creationId xmlns:a16="http://schemas.microsoft.com/office/drawing/2014/main" id="{C1A5A243-293A-4DFF-B792-D625E17423D3}"/>
              </a:ext>
            </a:extLst>
          </p:cNvPr>
          <p:cNvSpPr>
            <a:spLocks noGrp="1"/>
          </p:cNvSpPr>
          <p:nvPr>
            <p:ph type="body" sz="quarter" idx="46"/>
          </p:nvPr>
        </p:nvSpPr>
        <p:spPr>
          <a:xfrm>
            <a:off x="1157288" y="3618804"/>
            <a:ext cx="2879725" cy="595312"/>
          </a:xfrm>
        </p:spPr>
        <p:txBody>
          <a:bodyPr/>
          <a:lstStyle>
            <a:lvl1pPr marL="0" indent="0" algn="ctr">
              <a:buNone/>
              <a:defRPr b="1">
                <a:solidFill>
                  <a:schemeClr val="bg1"/>
                </a:solidFill>
              </a:defRPr>
            </a:lvl1pPr>
          </a:lstStyle>
          <a:p>
            <a:r>
              <a:rPr lang="lt-LT" dirty="0" err="1"/>
              <a:t>Lorem</a:t>
            </a:r>
            <a:r>
              <a:rPr lang="lt-LT" dirty="0"/>
              <a:t> </a:t>
            </a:r>
            <a:r>
              <a:rPr lang="lt-LT" dirty="0" err="1"/>
              <a:t>ipsum</a:t>
            </a:r>
            <a:endParaRPr lang="lt-LT" dirty="0"/>
          </a:p>
        </p:txBody>
      </p:sp>
      <p:sp>
        <p:nvSpPr>
          <p:cNvPr id="32" name="Text Placeholder 22">
            <a:extLst>
              <a:ext uri="{FF2B5EF4-FFF2-40B4-BE49-F238E27FC236}">
                <a16:creationId xmlns:a16="http://schemas.microsoft.com/office/drawing/2014/main" id="{64CC7596-5F9A-4331-B235-6CA79B9D78C3}"/>
              </a:ext>
            </a:extLst>
          </p:cNvPr>
          <p:cNvSpPr>
            <a:spLocks noGrp="1"/>
          </p:cNvSpPr>
          <p:nvPr>
            <p:ph type="body" sz="quarter" idx="48"/>
          </p:nvPr>
        </p:nvSpPr>
        <p:spPr>
          <a:xfrm>
            <a:off x="8299336" y="3618804"/>
            <a:ext cx="2879725" cy="595312"/>
          </a:xfrm>
        </p:spPr>
        <p:txBody>
          <a:bodyPr/>
          <a:lstStyle>
            <a:lvl1pPr marL="0" indent="0" algn="ctr">
              <a:buNone/>
              <a:defRPr b="1">
                <a:solidFill>
                  <a:schemeClr val="bg1"/>
                </a:solidFill>
              </a:defRPr>
            </a:lvl1pPr>
          </a:lstStyle>
          <a:p>
            <a:r>
              <a:rPr lang="lt-LT" dirty="0" err="1"/>
              <a:t>Lorem</a:t>
            </a:r>
            <a:r>
              <a:rPr lang="lt-LT" dirty="0"/>
              <a:t> </a:t>
            </a:r>
            <a:r>
              <a:rPr lang="lt-LT" dirty="0" err="1"/>
              <a:t>ipsum</a:t>
            </a:r>
            <a:endParaRPr lang="lt-LT" dirty="0"/>
          </a:p>
        </p:txBody>
      </p:sp>
      <p:sp>
        <p:nvSpPr>
          <p:cNvPr id="33" name="Text Placeholder 25">
            <a:extLst>
              <a:ext uri="{FF2B5EF4-FFF2-40B4-BE49-F238E27FC236}">
                <a16:creationId xmlns:a16="http://schemas.microsoft.com/office/drawing/2014/main" id="{EE7F9773-0DA5-4DB0-945C-DFBCB698F391}"/>
              </a:ext>
            </a:extLst>
          </p:cNvPr>
          <p:cNvSpPr>
            <a:spLocks noGrp="1"/>
          </p:cNvSpPr>
          <p:nvPr>
            <p:ph type="body" sz="quarter" idx="51" hasCustomPrompt="1"/>
          </p:nvPr>
        </p:nvSpPr>
        <p:spPr>
          <a:xfrm>
            <a:off x="8417788" y="4268325"/>
            <a:ext cx="2642818" cy="1581604"/>
          </a:xfrm>
        </p:spPr>
        <p:txBody>
          <a:bodyPr/>
          <a:lstStyle>
            <a:lvl1pPr marL="0" indent="0" algn="ctr">
              <a:buNone/>
              <a:defRPr sz="1400">
                <a:solidFill>
                  <a:schemeClr val="bg1"/>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34" name="Rectangle: Top Corners Rounded 33">
            <a:extLst>
              <a:ext uri="{FF2B5EF4-FFF2-40B4-BE49-F238E27FC236}">
                <a16:creationId xmlns:a16="http://schemas.microsoft.com/office/drawing/2014/main" id="{3186733F-4BF6-47EE-9476-0130825375A6}"/>
              </a:ext>
            </a:extLst>
          </p:cNvPr>
          <p:cNvSpPr/>
          <p:nvPr userDrawn="1"/>
        </p:nvSpPr>
        <p:spPr>
          <a:xfrm>
            <a:off x="1157288" y="953451"/>
            <a:ext cx="2879725" cy="2279606"/>
          </a:xfrm>
          <a:prstGeom prst="round2SameRect">
            <a:avLst/>
          </a:prstGeom>
          <a:blipFill dpi="0" rotWithShape="1">
            <a:blip r:embed="rId3"/>
            <a:srcRect/>
            <a:stretch>
              <a:fillRect l="-1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5" name="Rectangle: Top Corners Rounded 34">
            <a:extLst>
              <a:ext uri="{FF2B5EF4-FFF2-40B4-BE49-F238E27FC236}">
                <a16:creationId xmlns:a16="http://schemas.microsoft.com/office/drawing/2014/main" id="{F13C2B57-9C97-4BB6-BCF2-89CAF1700F54}"/>
              </a:ext>
            </a:extLst>
          </p:cNvPr>
          <p:cNvSpPr/>
          <p:nvPr userDrawn="1"/>
        </p:nvSpPr>
        <p:spPr>
          <a:xfrm>
            <a:off x="4758194" y="953451"/>
            <a:ext cx="2879725" cy="2279606"/>
          </a:xfrm>
          <a:prstGeom prst="round2Same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6" name="Rectangle: Top Corners Rounded 35">
            <a:extLst>
              <a:ext uri="{FF2B5EF4-FFF2-40B4-BE49-F238E27FC236}">
                <a16:creationId xmlns:a16="http://schemas.microsoft.com/office/drawing/2014/main" id="{F05A8726-E5D9-40A2-923C-8C3A8A18ED58}"/>
              </a:ext>
            </a:extLst>
          </p:cNvPr>
          <p:cNvSpPr/>
          <p:nvPr userDrawn="1"/>
        </p:nvSpPr>
        <p:spPr>
          <a:xfrm>
            <a:off x="8299338" y="953451"/>
            <a:ext cx="2879724" cy="2279606"/>
          </a:xfrm>
          <a:prstGeom prst="round2SameRect">
            <a:avLst/>
          </a:prstGeom>
          <a:blipFill dpi="0" rotWithShape="1">
            <a:blip r:embed="rId5"/>
            <a:srcRect/>
            <a:stretch>
              <a:fillRect l="-4000" r="-7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37" name="Text Placeholder 22">
            <a:extLst>
              <a:ext uri="{FF2B5EF4-FFF2-40B4-BE49-F238E27FC236}">
                <a16:creationId xmlns:a16="http://schemas.microsoft.com/office/drawing/2014/main" id="{44F8B622-E98A-4DB2-8524-3BF59E369FBA}"/>
              </a:ext>
            </a:extLst>
          </p:cNvPr>
          <p:cNvSpPr>
            <a:spLocks noGrp="1"/>
          </p:cNvSpPr>
          <p:nvPr>
            <p:ph type="body" sz="quarter" idx="52"/>
          </p:nvPr>
        </p:nvSpPr>
        <p:spPr>
          <a:xfrm>
            <a:off x="4754416" y="3624188"/>
            <a:ext cx="2879725" cy="595312"/>
          </a:xfrm>
        </p:spPr>
        <p:txBody>
          <a:bodyPr/>
          <a:lstStyle>
            <a:lvl1pPr marL="0" indent="0" algn="ctr">
              <a:buNone/>
              <a:defRPr b="1">
                <a:solidFill>
                  <a:schemeClr val="bg1"/>
                </a:solidFill>
              </a:defRPr>
            </a:lvl1pPr>
          </a:lstStyle>
          <a:p>
            <a:r>
              <a:rPr lang="lt-LT" dirty="0" err="1"/>
              <a:t>Lorem</a:t>
            </a:r>
            <a:r>
              <a:rPr lang="lt-LT" dirty="0"/>
              <a:t> </a:t>
            </a:r>
            <a:r>
              <a:rPr lang="lt-LT" dirty="0" err="1"/>
              <a:t>ipsum</a:t>
            </a:r>
            <a:endParaRPr lang="lt-LT" dirty="0"/>
          </a:p>
        </p:txBody>
      </p:sp>
      <p:sp>
        <p:nvSpPr>
          <p:cNvPr id="38" name="Text Placeholder 25">
            <a:extLst>
              <a:ext uri="{FF2B5EF4-FFF2-40B4-BE49-F238E27FC236}">
                <a16:creationId xmlns:a16="http://schemas.microsoft.com/office/drawing/2014/main" id="{51335CB1-681C-4B1A-8BDD-C9E845D1F8B6}"/>
              </a:ext>
            </a:extLst>
          </p:cNvPr>
          <p:cNvSpPr>
            <a:spLocks noGrp="1"/>
          </p:cNvSpPr>
          <p:nvPr>
            <p:ph type="body" sz="quarter" idx="53" hasCustomPrompt="1"/>
          </p:nvPr>
        </p:nvSpPr>
        <p:spPr>
          <a:xfrm>
            <a:off x="4872868" y="4273709"/>
            <a:ext cx="2642818" cy="1581604"/>
          </a:xfrm>
        </p:spPr>
        <p:txBody>
          <a:bodyPr/>
          <a:lstStyle>
            <a:lvl1pPr marL="0" indent="0" algn="ctr">
              <a:buNone/>
              <a:defRPr sz="1400">
                <a:solidFill>
                  <a:schemeClr val="bg1"/>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39" name="Text Placeholder 25">
            <a:extLst>
              <a:ext uri="{FF2B5EF4-FFF2-40B4-BE49-F238E27FC236}">
                <a16:creationId xmlns:a16="http://schemas.microsoft.com/office/drawing/2014/main" id="{16936649-C44B-410F-9682-1300D1E94179}"/>
              </a:ext>
            </a:extLst>
          </p:cNvPr>
          <p:cNvSpPr>
            <a:spLocks noGrp="1"/>
          </p:cNvSpPr>
          <p:nvPr>
            <p:ph type="body" sz="quarter" idx="54" hasCustomPrompt="1"/>
          </p:nvPr>
        </p:nvSpPr>
        <p:spPr>
          <a:xfrm>
            <a:off x="1268185" y="4214116"/>
            <a:ext cx="2642818" cy="1581604"/>
          </a:xfrm>
        </p:spPr>
        <p:txBody>
          <a:bodyPr/>
          <a:lstStyle>
            <a:lvl1pPr marL="0" indent="0" algn="ctr">
              <a:buNone/>
              <a:defRPr sz="1400">
                <a:solidFill>
                  <a:schemeClr val="bg1"/>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Tree>
    <p:extLst>
      <p:ext uri="{BB962C8B-B14F-4D97-AF65-F5344CB8AC3E}">
        <p14:creationId xmlns:p14="http://schemas.microsoft.com/office/powerpoint/2010/main" val="2156780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dėja">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E03CBF04-27E7-455E-857A-3A472F4500E6}"/>
              </a:ext>
            </a:extLst>
          </p:cNvPr>
          <p:cNvSpPr/>
          <p:nvPr userDrawn="1"/>
        </p:nvSpPr>
        <p:spPr>
          <a:xfrm>
            <a:off x="-297456" y="346519"/>
            <a:ext cx="5993175" cy="1863566"/>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Title 1">
            <a:extLst>
              <a:ext uri="{FF2B5EF4-FFF2-40B4-BE49-F238E27FC236}">
                <a16:creationId xmlns:a16="http://schemas.microsoft.com/office/drawing/2014/main" id="{EDF4A960-B544-43E8-827E-B4DCC1234945}"/>
              </a:ext>
            </a:extLst>
          </p:cNvPr>
          <p:cNvSpPr>
            <a:spLocks noGrp="1"/>
          </p:cNvSpPr>
          <p:nvPr>
            <p:ph type="title"/>
          </p:nvPr>
        </p:nvSpPr>
        <p:spPr>
          <a:xfrm>
            <a:off x="586647" y="625475"/>
            <a:ext cx="4798153" cy="1325563"/>
          </a:xfrm>
        </p:spPr>
        <p:txBody>
          <a:bodyPr>
            <a:normAutofit/>
          </a:bodyPr>
          <a:lstStyle>
            <a:lvl1pPr>
              <a:defRPr sz="4000" b="1">
                <a:solidFill>
                  <a:schemeClr val="bg1"/>
                </a:solidFill>
              </a:defRPr>
            </a:lvl1pPr>
          </a:lstStyle>
          <a:p>
            <a:r>
              <a:rPr lang="en-US" dirty="0"/>
              <a:t>Click to edit Master title style</a:t>
            </a:r>
            <a:endParaRPr lang="lt-LT" dirty="0"/>
          </a:p>
        </p:txBody>
      </p:sp>
      <p:sp>
        <p:nvSpPr>
          <p:cNvPr id="10" name="Rectangle 9">
            <a:extLst>
              <a:ext uri="{FF2B5EF4-FFF2-40B4-BE49-F238E27FC236}">
                <a16:creationId xmlns:a16="http://schemas.microsoft.com/office/drawing/2014/main" id="{540B67E2-4DA3-4C5F-84FC-17FBB83BCFE6}"/>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11" name="Picture 10" descr="A cartoon of a city&#10;&#10;Description automatically generated with low confidence">
            <a:extLst>
              <a:ext uri="{FF2B5EF4-FFF2-40B4-BE49-F238E27FC236}">
                <a16:creationId xmlns:a16="http://schemas.microsoft.com/office/drawing/2014/main" id="{6451DA86-C175-4D96-B6FC-A99BFA78D94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4" name="Text Placeholder 25">
            <a:extLst>
              <a:ext uri="{FF2B5EF4-FFF2-40B4-BE49-F238E27FC236}">
                <a16:creationId xmlns:a16="http://schemas.microsoft.com/office/drawing/2014/main" id="{61691524-18B2-4C1E-B77B-47856925E54B}"/>
              </a:ext>
            </a:extLst>
          </p:cNvPr>
          <p:cNvSpPr>
            <a:spLocks noGrp="1"/>
          </p:cNvSpPr>
          <p:nvPr>
            <p:ph type="body" sz="quarter" idx="51" hasCustomPrompt="1"/>
          </p:nvPr>
        </p:nvSpPr>
        <p:spPr>
          <a:xfrm>
            <a:off x="586646" y="2744324"/>
            <a:ext cx="4798154" cy="1863565"/>
          </a:xfrm>
        </p:spPr>
        <p:txBody>
          <a:bodyPr/>
          <a:lstStyle>
            <a:lvl1pPr marL="0" indent="0" algn="l">
              <a:buFont typeface="Arial" panose="020B0604020202020204" pitchFamily="34" charset="0"/>
              <a:buNone/>
              <a:defRPr sz="1400">
                <a:solidFill>
                  <a:schemeClr val="tx2"/>
                </a:solidFill>
              </a:defRPr>
            </a:lvl1pPr>
            <a:lvl2pPr>
              <a:defRPr sz="2400">
                <a:solidFill>
                  <a:schemeClr val="tx2"/>
                </a:solidFill>
              </a:defRPr>
            </a:lvl2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r>
              <a:rPr lang="en-US" sz="1400" i="1" dirty="0">
                <a:latin typeface="Arial" panose="020B0604020202020204" pitchFamily="34" charset="0"/>
                <a:cs typeface="Arial" panose="020B0604020202020204" pitchFamily="34" charset="0"/>
              </a:rPr>
              <a:t>	</a:t>
            </a:r>
          </a:p>
          <a:p>
            <a:pPr lvl="1"/>
            <a:r>
              <a:rPr lang="en-US" sz="1400" i="1" dirty="0">
                <a:latin typeface="Arial" panose="020B0604020202020204" pitchFamily="34" charset="0"/>
                <a:cs typeface="Arial" panose="020B0604020202020204" pitchFamily="34" charset="0"/>
              </a:rPr>
              <a:t>Lorem ipsum</a:t>
            </a:r>
          </a:p>
          <a:p>
            <a:pPr lvl="1"/>
            <a:r>
              <a:rPr lang="en-US" sz="1400" i="1" dirty="0">
                <a:latin typeface="Arial" panose="020B0604020202020204" pitchFamily="34" charset="0"/>
                <a:cs typeface="Arial" panose="020B0604020202020204" pitchFamily="34" charset="0"/>
              </a:rPr>
              <a:t>Lorem ipsum</a:t>
            </a:r>
          </a:p>
          <a:p>
            <a:pPr lvl="1"/>
            <a:r>
              <a:rPr lang="en-US" sz="1400" i="1" dirty="0">
                <a:latin typeface="Arial" panose="020B0604020202020204" pitchFamily="34" charset="0"/>
                <a:cs typeface="Arial" panose="020B0604020202020204" pitchFamily="34" charset="0"/>
              </a:rPr>
              <a:t>Lorem ipsum</a:t>
            </a:r>
            <a:endParaRPr lang="lt-LT" sz="14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9746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aiškinimas+foto">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1276097E-A05E-4CDD-AAE2-36786FE50E1D}"/>
              </a:ext>
            </a:extLst>
          </p:cNvPr>
          <p:cNvSpPr/>
          <p:nvPr userDrawn="1"/>
        </p:nvSpPr>
        <p:spPr>
          <a:xfrm rot="2210865">
            <a:off x="996009" y="-3673000"/>
            <a:ext cx="6413468" cy="8973650"/>
          </a:xfrm>
          <a:prstGeom prst="round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 name="Title 1">
            <a:extLst>
              <a:ext uri="{FF2B5EF4-FFF2-40B4-BE49-F238E27FC236}">
                <a16:creationId xmlns:a16="http://schemas.microsoft.com/office/drawing/2014/main" id="{7B5C9F0E-6F4C-454D-8208-402E0A69ABAD}"/>
              </a:ext>
            </a:extLst>
          </p:cNvPr>
          <p:cNvSpPr>
            <a:spLocks noGrp="1"/>
          </p:cNvSpPr>
          <p:nvPr>
            <p:ph type="title"/>
          </p:nvPr>
        </p:nvSpPr>
        <p:spPr>
          <a:xfrm>
            <a:off x="838200" y="530626"/>
            <a:ext cx="5257800" cy="1325563"/>
          </a:xfrm>
        </p:spPr>
        <p:txBody>
          <a:bodyPr>
            <a:normAutofit/>
          </a:bodyPr>
          <a:lstStyle>
            <a:lvl1pPr>
              <a:defRPr sz="4000" b="1">
                <a:solidFill>
                  <a:schemeClr val="bg1"/>
                </a:solidFill>
              </a:defRPr>
            </a:lvl1pPr>
          </a:lstStyle>
          <a:p>
            <a:r>
              <a:rPr lang="en-US" dirty="0"/>
              <a:t>Click to edit Master title style</a:t>
            </a:r>
            <a:endParaRPr lang="lt-LT" dirty="0"/>
          </a:p>
        </p:txBody>
      </p:sp>
      <p:sp>
        <p:nvSpPr>
          <p:cNvPr id="6" name="Rectangle 5">
            <a:extLst>
              <a:ext uri="{FF2B5EF4-FFF2-40B4-BE49-F238E27FC236}">
                <a16:creationId xmlns:a16="http://schemas.microsoft.com/office/drawing/2014/main" id="{98C6BFF2-6FEB-4924-965E-214E4267531A}"/>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D87DD430-CA49-4BEE-A238-01D5D9B7776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1" name="Rectangle: Top Corners Rounded 10">
            <a:extLst>
              <a:ext uri="{FF2B5EF4-FFF2-40B4-BE49-F238E27FC236}">
                <a16:creationId xmlns:a16="http://schemas.microsoft.com/office/drawing/2014/main" id="{E884F82E-7AFC-44A2-B217-47271D166D2D}"/>
              </a:ext>
            </a:extLst>
          </p:cNvPr>
          <p:cNvSpPr/>
          <p:nvPr userDrawn="1"/>
        </p:nvSpPr>
        <p:spPr>
          <a:xfrm rot="20470559">
            <a:off x="5782558" y="2622114"/>
            <a:ext cx="6378875" cy="5448925"/>
          </a:xfrm>
          <a:prstGeom prst="round2SameRect">
            <a:avLst/>
          </a:prstGeom>
          <a:blipFill dpi="0" rotWithShape="0">
            <a:blip r:embed="rId3"/>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3" name="Text Placeholder 12">
            <a:extLst>
              <a:ext uri="{FF2B5EF4-FFF2-40B4-BE49-F238E27FC236}">
                <a16:creationId xmlns:a16="http://schemas.microsoft.com/office/drawing/2014/main" id="{01907AB0-1028-4B05-91C8-B68C8D964B06}"/>
              </a:ext>
            </a:extLst>
          </p:cNvPr>
          <p:cNvSpPr>
            <a:spLocks noGrp="1"/>
          </p:cNvSpPr>
          <p:nvPr>
            <p:ph type="body" sz="quarter" idx="52"/>
          </p:nvPr>
        </p:nvSpPr>
        <p:spPr>
          <a:xfrm>
            <a:off x="838200" y="1973263"/>
            <a:ext cx="5257800" cy="1455737"/>
          </a:xfrm>
        </p:spPr>
        <p:txBody>
          <a:bodyPr>
            <a:normAutofit/>
          </a:bodyPr>
          <a:lstStyle>
            <a:lvl1pPr marL="0" indent="0" algn="l">
              <a:buNone/>
              <a:defRPr sz="1400">
                <a:solidFill>
                  <a:schemeClr val="bg1"/>
                </a:solidFill>
              </a:defRPr>
            </a:lvl1pPr>
          </a:lstStyle>
          <a:p>
            <a:pPr lvl="0"/>
            <a:r>
              <a:rPr lang="en-US" dirty="0"/>
              <a:t>Click to edit Master text styles</a:t>
            </a:r>
          </a:p>
        </p:txBody>
      </p:sp>
    </p:spTree>
    <p:extLst>
      <p:ext uri="{BB962C8B-B14F-4D97-AF65-F5344CB8AC3E}">
        <p14:creationId xmlns:p14="http://schemas.microsoft.com/office/powerpoint/2010/main" val="1343507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ąrašas">
    <p:spTree>
      <p:nvGrpSpPr>
        <p:cNvPr id="1" name=""/>
        <p:cNvGrpSpPr/>
        <p:nvPr/>
      </p:nvGrpSpPr>
      <p:grpSpPr>
        <a:xfrm>
          <a:off x="0" y="0"/>
          <a:ext cx="0" cy="0"/>
          <a:chOff x="0" y="0"/>
          <a:chExt cx="0" cy="0"/>
        </a:xfrm>
      </p:grpSpPr>
      <p:sp>
        <p:nvSpPr>
          <p:cNvPr id="9" name="Rectangle: Top Corners Rounded 8">
            <a:extLst>
              <a:ext uri="{FF2B5EF4-FFF2-40B4-BE49-F238E27FC236}">
                <a16:creationId xmlns:a16="http://schemas.microsoft.com/office/drawing/2014/main" id="{8D85B252-4009-4B84-B7BF-7350C76AC452}"/>
              </a:ext>
            </a:extLst>
          </p:cNvPr>
          <p:cNvSpPr/>
          <p:nvPr userDrawn="1"/>
        </p:nvSpPr>
        <p:spPr>
          <a:xfrm rot="5400000">
            <a:off x="7915809" y="779314"/>
            <a:ext cx="654076" cy="4919271"/>
          </a:xfrm>
          <a:prstGeom prst="round2SameRect">
            <a:avLst/>
          </a:prstGeom>
          <a:solidFill>
            <a:srgbClr val="928DF2"/>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Rectangle: Top Corners Rounded 9">
            <a:extLst>
              <a:ext uri="{FF2B5EF4-FFF2-40B4-BE49-F238E27FC236}">
                <a16:creationId xmlns:a16="http://schemas.microsoft.com/office/drawing/2014/main" id="{F1FFC5A0-20F3-4195-BC66-BF6F99428C3E}"/>
              </a:ext>
            </a:extLst>
          </p:cNvPr>
          <p:cNvSpPr/>
          <p:nvPr userDrawn="1"/>
        </p:nvSpPr>
        <p:spPr>
          <a:xfrm rot="5400000">
            <a:off x="7910705" y="-114023"/>
            <a:ext cx="654076" cy="4929479"/>
          </a:xfrm>
          <a:prstGeom prst="round2SameRect">
            <a:avLst/>
          </a:prstGeom>
          <a:solidFill>
            <a:srgbClr val="928DF2"/>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dirty="0"/>
          </a:p>
        </p:txBody>
      </p:sp>
      <p:pic>
        <p:nvPicPr>
          <p:cNvPr id="11" name="Picture 10">
            <a:extLst>
              <a:ext uri="{FF2B5EF4-FFF2-40B4-BE49-F238E27FC236}">
                <a16:creationId xmlns:a16="http://schemas.microsoft.com/office/drawing/2014/main" id="{97813F36-D179-41B4-B298-EB62460824FE}"/>
              </a:ext>
            </a:extLst>
          </p:cNvPr>
          <p:cNvPicPr>
            <a:picLocks noChangeAspect="1"/>
          </p:cNvPicPr>
          <p:nvPr userDrawn="1"/>
        </p:nvPicPr>
        <p:blipFill>
          <a:blip r:embed="rId2">
            <a:extLst>
              <a:ext uri="{28A0092B-C50C-407E-A947-70E740481C1C}">
                <a14:useLocalDpi xmlns:a14="http://schemas.microsoft.com/office/drawing/2010/main" val="0"/>
              </a:ext>
            </a:extLst>
          </a:blip>
          <a:srcRect l="21474" r="21474"/>
          <a:stretch/>
        </p:blipFill>
        <p:spPr>
          <a:xfrm>
            <a:off x="0" y="0"/>
            <a:ext cx="5872144" cy="6858000"/>
          </a:xfrm>
          <a:prstGeom prst="rect">
            <a:avLst/>
          </a:prstGeom>
        </p:spPr>
      </p:pic>
      <p:sp>
        <p:nvSpPr>
          <p:cNvPr id="5" name="Rectangle 4">
            <a:extLst>
              <a:ext uri="{FF2B5EF4-FFF2-40B4-BE49-F238E27FC236}">
                <a16:creationId xmlns:a16="http://schemas.microsoft.com/office/drawing/2014/main" id="{98055655-4852-40A2-B296-907025BB51E0}"/>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6" name="Picture 5" descr="A cartoon of a city&#10;&#10;Description automatically generated with low confidence">
            <a:extLst>
              <a:ext uri="{FF2B5EF4-FFF2-40B4-BE49-F238E27FC236}">
                <a16:creationId xmlns:a16="http://schemas.microsoft.com/office/drawing/2014/main" id="{685431B3-2F32-4D4C-B5F4-3DF76806F44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7" name="Rectangle: Top Corners Rounded 6">
            <a:extLst>
              <a:ext uri="{FF2B5EF4-FFF2-40B4-BE49-F238E27FC236}">
                <a16:creationId xmlns:a16="http://schemas.microsoft.com/office/drawing/2014/main" id="{5138F9DA-BE12-4B25-AE56-31578C4FD4C8}"/>
              </a:ext>
            </a:extLst>
          </p:cNvPr>
          <p:cNvSpPr/>
          <p:nvPr userDrawn="1"/>
        </p:nvSpPr>
        <p:spPr>
          <a:xfrm rot="5400000">
            <a:off x="7960275" y="2662061"/>
            <a:ext cx="654076" cy="4830339"/>
          </a:xfrm>
          <a:prstGeom prst="round2SameRect">
            <a:avLst/>
          </a:prstGeom>
          <a:solidFill>
            <a:srgbClr val="928DF2"/>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8" name="Rectangle: Top Corners Rounded 7">
            <a:extLst>
              <a:ext uri="{FF2B5EF4-FFF2-40B4-BE49-F238E27FC236}">
                <a16:creationId xmlns:a16="http://schemas.microsoft.com/office/drawing/2014/main" id="{03317C8D-B68F-47D6-9DFE-8091AF968A0F}"/>
              </a:ext>
            </a:extLst>
          </p:cNvPr>
          <p:cNvSpPr/>
          <p:nvPr userDrawn="1"/>
        </p:nvSpPr>
        <p:spPr>
          <a:xfrm rot="5400000">
            <a:off x="7955961" y="1709237"/>
            <a:ext cx="654076" cy="4838968"/>
          </a:xfrm>
          <a:prstGeom prst="round2SameRect">
            <a:avLst/>
          </a:prstGeom>
          <a:solidFill>
            <a:srgbClr val="928DF2"/>
          </a:solidFill>
          <a:ln w="222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9" name="Text Placeholder 18">
            <a:extLst>
              <a:ext uri="{FF2B5EF4-FFF2-40B4-BE49-F238E27FC236}">
                <a16:creationId xmlns:a16="http://schemas.microsoft.com/office/drawing/2014/main" id="{5C1CD008-34FC-4905-9ECF-25E3136C0348}"/>
              </a:ext>
            </a:extLst>
          </p:cNvPr>
          <p:cNvSpPr>
            <a:spLocks noGrp="1"/>
          </p:cNvSpPr>
          <p:nvPr>
            <p:ph type="body" sz="quarter" idx="10"/>
          </p:nvPr>
        </p:nvSpPr>
        <p:spPr>
          <a:xfrm>
            <a:off x="482600" y="746971"/>
            <a:ext cx="4013200" cy="942129"/>
          </a:xfrm>
        </p:spPr>
        <p:txBody>
          <a:bodyPr>
            <a:normAutofit/>
          </a:bodyPr>
          <a:lstStyle>
            <a:lvl1pPr marL="0" indent="0">
              <a:buNone/>
              <a:defRPr sz="4000" b="1">
                <a:solidFill>
                  <a:schemeClr val="bg2"/>
                </a:solidFill>
              </a:defRPr>
            </a:lvl1pPr>
          </a:lstStyle>
          <a:p>
            <a:pPr lvl="0"/>
            <a:r>
              <a:rPr lang="en-US" dirty="0"/>
              <a:t>Click to edit</a:t>
            </a:r>
            <a:endParaRPr lang="lt-LT" dirty="0"/>
          </a:p>
        </p:txBody>
      </p:sp>
      <p:sp>
        <p:nvSpPr>
          <p:cNvPr id="21" name="Text Placeholder 20">
            <a:extLst>
              <a:ext uri="{FF2B5EF4-FFF2-40B4-BE49-F238E27FC236}">
                <a16:creationId xmlns:a16="http://schemas.microsoft.com/office/drawing/2014/main" id="{ABC95768-E3F7-464C-8DD8-5D3C31CCA2B0}"/>
              </a:ext>
            </a:extLst>
          </p:cNvPr>
          <p:cNvSpPr>
            <a:spLocks noGrp="1"/>
          </p:cNvSpPr>
          <p:nvPr>
            <p:ph type="body" sz="quarter" idx="11"/>
          </p:nvPr>
        </p:nvSpPr>
        <p:spPr>
          <a:xfrm>
            <a:off x="6096000" y="2200274"/>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22" name="Text Placeholder 20">
            <a:extLst>
              <a:ext uri="{FF2B5EF4-FFF2-40B4-BE49-F238E27FC236}">
                <a16:creationId xmlns:a16="http://schemas.microsoft.com/office/drawing/2014/main" id="{D8EF8D20-B2DA-426F-9D68-125063B9F421}"/>
              </a:ext>
            </a:extLst>
          </p:cNvPr>
          <p:cNvSpPr>
            <a:spLocks noGrp="1"/>
          </p:cNvSpPr>
          <p:nvPr>
            <p:ph type="body" sz="quarter" idx="12"/>
          </p:nvPr>
        </p:nvSpPr>
        <p:spPr>
          <a:xfrm>
            <a:off x="6096000" y="3087704"/>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24" name="Text Placeholder 20">
            <a:extLst>
              <a:ext uri="{FF2B5EF4-FFF2-40B4-BE49-F238E27FC236}">
                <a16:creationId xmlns:a16="http://schemas.microsoft.com/office/drawing/2014/main" id="{A6C5A137-9F46-4E28-98BA-3AA68B7544AA}"/>
              </a:ext>
            </a:extLst>
          </p:cNvPr>
          <p:cNvSpPr>
            <a:spLocks noGrp="1"/>
          </p:cNvSpPr>
          <p:nvPr>
            <p:ph type="body" sz="quarter" idx="13"/>
          </p:nvPr>
        </p:nvSpPr>
        <p:spPr>
          <a:xfrm>
            <a:off x="6096000" y="3976706"/>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25" name="Text Placeholder 20">
            <a:extLst>
              <a:ext uri="{FF2B5EF4-FFF2-40B4-BE49-F238E27FC236}">
                <a16:creationId xmlns:a16="http://schemas.microsoft.com/office/drawing/2014/main" id="{2589DF14-102C-4C30-905F-3E280CF535CE}"/>
              </a:ext>
            </a:extLst>
          </p:cNvPr>
          <p:cNvSpPr>
            <a:spLocks noGrp="1"/>
          </p:cNvSpPr>
          <p:nvPr>
            <p:ph type="body" sz="quarter" idx="14"/>
          </p:nvPr>
        </p:nvSpPr>
        <p:spPr>
          <a:xfrm>
            <a:off x="6096000" y="4913549"/>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27" name="Text Placeholder 26">
            <a:extLst>
              <a:ext uri="{FF2B5EF4-FFF2-40B4-BE49-F238E27FC236}">
                <a16:creationId xmlns:a16="http://schemas.microsoft.com/office/drawing/2014/main" id="{B9974AB3-60F4-44E9-9E71-8AE5DD164B2E}"/>
              </a:ext>
            </a:extLst>
          </p:cNvPr>
          <p:cNvSpPr>
            <a:spLocks noGrp="1"/>
          </p:cNvSpPr>
          <p:nvPr>
            <p:ph type="body" sz="quarter" idx="15" hasCustomPrompt="1"/>
          </p:nvPr>
        </p:nvSpPr>
        <p:spPr>
          <a:xfrm>
            <a:off x="6096000" y="747713"/>
            <a:ext cx="5092700" cy="981075"/>
          </a:xfrm>
        </p:spPr>
        <p:txBody>
          <a:bodyPr>
            <a:normAutofit/>
          </a:bodyPr>
          <a:lstStyle>
            <a:lvl1pPr marL="0" indent="0">
              <a:buNone/>
              <a:defRPr sz="1800">
                <a:solidFill>
                  <a:schemeClr val="tx2"/>
                </a:solidFill>
              </a:defRPr>
            </a:lvl1pPr>
          </a:lstStyle>
          <a:p>
            <a:pPr lvl="0"/>
            <a:r>
              <a:rPr lang="en-US" dirty="0"/>
              <a:t>Click to edit …</a:t>
            </a:r>
            <a:endParaRPr lang="lt-LT" dirty="0"/>
          </a:p>
        </p:txBody>
      </p:sp>
    </p:spTree>
    <p:extLst>
      <p:ext uri="{BB962C8B-B14F-4D97-AF65-F5344CB8AC3E}">
        <p14:creationId xmlns:p14="http://schemas.microsoft.com/office/powerpoint/2010/main" val="1553455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ąrašas 2">
    <p:spTree>
      <p:nvGrpSpPr>
        <p:cNvPr id="1" name=""/>
        <p:cNvGrpSpPr/>
        <p:nvPr/>
      </p:nvGrpSpPr>
      <p:grpSpPr>
        <a:xfrm>
          <a:off x="0" y="0"/>
          <a:ext cx="0" cy="0"/>
          <a:chOff x="0" y="0"/>
          <a:chExt cx="0" cy="0"/>
        </a:xfrm>
      </p:grpSpPr>
      <p:sp>
        <p:nvSpPr>
          <p:cNvPr id="8" name="Rectangle: Top Corners Rounded 7">
            <a:extLst>
              <a:ext uri="{FF2B5EF4-FFF2-40B4-BE49-F238E27FC236}">
                <a16:creationId xmlns:a16="http://schemas.microsoft.com/office/drawing/2014/main" id="{585A3845-AFD2-4EC6-8097-BD712AF715B4}"/>
              </a:ext>
            </a:extLst>
          </p:cNvPr>
          <p:cNvSpPr/>
          <p:nvPr userDrawn="1"/>
        </p:nvSpPr>
        <p:spPr>
          <a:xfrm rot="16200000">
            <a:off x="2839286" y="292880"/>
            <a:ext cx="654076" cy="5233777"/>
          </a:xfrm>
          <a:prstGeom prst="round2SameRect">
            <a:avLst/>
          </a:prstGeom>
          <a:solidFill>
            <a:schemeClr val="tx2"/>
          </a:solidFill>
          <a:ln w="222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Rectangle: Top Corners Rounded 8">
            <a:extLst>
              <a:ext uri="{FF2B5EF4-FFF2-40B4-BE49-F238E27FC236}">
                <a16:creationId xmlns:a16="http://schemas.microsoft.com/office/drawing/2014/main" id="{51F43316-CDE0-43E2-86A0-A5F46065FFAE}"/>
              </a:ext>
            </a:extLst>
          </p:cNvPr>
          <p:cNvSpPr/>
          <p:nvPr userDrawn="1"/>
        </p:nvSpPr>
        <p:spPr>
          <a:xfrm rot="16200000">
            <a:off x="2839284" y="1251819"/>
            <a:ext cx="654076" cy="5233775"/>
          </a:xfrm>
          <a:prstGeom prst="round2SameRect">
            <a:avLst/>
          </a:prstGeom>
          <a:solidFill>
            <a:schemeClr val="tx2"/>
          </a:solidFill>
          <a:ln w="222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Rectangle: Top Corners Rounded 9">
            <a:extLst>
              <a:ext uri="{FF2B5EF4-FFF2-40B4-BE49-F238E27FC236}">
                <a16:creationId xmlns:a16="http://schemas.microsoft.com/office/drawing/2014/main" id="{E622F46F-BC22-4EE7-B646-1B39E59260E2}"/>
              </a:ext>
            </a:extLst>
          </p:cNvPr>
          <p:cNvSpPr/>
          <p:nvPr userDrawn="1"/>
        </p:nvSpPr>
        <p:spPr>
          <a:xfrm rot="16200000">
            <a:off x="2839285" y="2193453"/>
            <a:ext cx="654076" cy="5233775"/>
          </a:xfrm>
          <a:prstGeom prst="round2SameRect">
            <a:avLst/>
          </a:prstGeom>
          <a:solidFill>
            <a:schemeClr val="tx2"/>
          </a:solidFill>
          <a:ln w="222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11" name="Picture 10">
            <a:extLst>
              <a:ext uri="{FF2B5EF4-FFF2-40B4-BE49-F238E27FC236}">
                <a16:creationId xmlns:a16="http://schemas.microsoft.com/office/drawing/2014/main" id="{B6BDF7F3-0569-47C1-8C82-6FF81904857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7416" r="32084"/>
          <a:stretch/>
        </p:blipFill>
        <p:spPr>
          <a:xfrm>
            <a:off x="5783211" y="0"/>
            <a:ext cx="6408789" cy="6858000"/>
          </a:xfrm>
          <a:prstGeom prst="rect">
            <a:avLst/>
          </a:prstGeom>
        </p:spPr>
      </p:pic>
      <p:sp>
        <p:nvSpPr>
          <p:cNvPr id="6" name="Rectangle 5">
            <a:extLst>
              <a:ext uri="{FF2B5EF4-FFF2-40B4-BE49-F238E27FC236}">
                <a16:creationId xmlns:a16="http://schemas.microsoft.com/office/drawing/2014/main" id="{9DD9A4E7-081E-4472-8209-AE596160A429}"/>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A691C48D-D647-44EA-B28A-C43E37F0DAB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6" name="Text Placeholder 20">
            <a:extLst>
              <a:ext uri="{FF2B5EF4-FFF2-40B4-BE49-F238E27FC236}">
                <a16:creationId xmlns:a16="http://schemas.microsoft.com/office/drawing/2014/main" id="{1FD31B75-BE3C-48D2-A21A-123B21A98829}"/>
              </a:ext>
            </a:extLst>
          </p:cNvPr>
          <p:cNvSpPr>
            <a:spLocks noGrp="1"/>
          </p:cNvSpPr>
          <p:nvPr>
            <p:ph type="body" sz="quarter" idx="11"/>
          </p:nvPr>
        </p:nvSpPr>
        <p:spPr>
          <a:xfrm>
            <a:off x="771684" y="2754316"/>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17" name="Text Placeholder 20">
            <a:extLst>
              <a:ext uri="{FF2B5EF4-FFF2-40B4-BE49-F238E27FC236}">
                <a16:creationId xmlns:a16="http://schemas.microsoft.com/office/drawing/2014/main" id="{223C770C-F5EF-4224-A11F-CCB5154D6266}"/>
              </a:ext>
            </a:extLst>
          </p:cNvPr>
          <p:cNvSpPr>
            <a:spLocks noGrp="1"/>
          </p:cNvSpPr>
          <p:nvPr>
            <p:ph type="body" sz="quarter" idx="12"/>
          </p:nvPr>
        </p:nvSpPr>
        <p:spPr>
          <a:xfrm>
            <a:off x="771684" y="3695476"/>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18" name="Text Placeholder 20">
            <a:extLst>
              <a:ext uri="{FF2B5EF4-FFF2-40B4-BE49-F238E27FC236}">
                <a16:creationId xmlns:a16="http://schemas.microsoft.com/office/drawing/2014/main" id="{F529C8AD-34F0-4524-9719-61B27ECDA895}"/>
              </a:ext>
            </a:extLst>
          </p:cNvPr>
          <p:cNvSpPr>
            <a:spLocks noGrp="1"/>
          </p:cNvSpPr>
          <p:nvPr>
            <p:ph type="body" sz="quarter" idx="13"/>
          </p:nvPr>
        </p:nvSpPr>
        <p:spPr>
          <a:xfrm>
            <a:off x="782228" y="4651853"/>
            <a:ext cx="3340100" cy="417513"/>
          </a:xfrm>
        </p:spPr>
        <p:txBody>
          <a:bodyPr>
            <a:normAutofit/>
          </a:bodyPr>
          <a:lstStyle>
            <a:lvl1pPr marL="0" indent="0">
              <a:buNone/>
              <a:defRPr sz="1800" b="1">
                <a:solidFill>
                  <a:schemeClr val="bg1"/>
                </a:solidFill>
              </a:defRPr>
            </a:lvl1pPr>
          </a:lstStyle>
          <a:p>
            <a:pPr lvl="0"/>
            <a:r>
              <a:rPr lang="en-US" dirty="0"/>
              <a:t>Click to edit</a:t>
            </a:r>
            <a:endParaRPr lang="lt-LT" dirty="0"/>
          </a:p>
        </p:txBody>
      </p:sp>
      <p:sp>
        <p:nvSpPr>
          <p:cNvPr id="19" name="Text Placeholder 18">
            <a:extLst>
              <a:ext uri="{FF2B5EF4-FFF2-40B4-BE49-F238E27FC236}">
                <a16:creationId xmlns:a16="http://schemas.microsoft.com/office/drawing/2014/main" id="{8E448AC8-9F7F-4173-B75F-53D3669EE816}"/>
              </a:ext>
            </a:extLst>
          </p:cNvPr>
          <p:cNvSpPr>
            <a:spLocks noGrp="1"/>
          </p:cNvSpPr>
          <p:nvPr>
            <p:ph type="body" sz="quarter" idx="10"/>
          </p:nvPr>
        </p:nvSpPr>
        <p:spPr>
          <a:xfrm>
            <a:off x="549434" y="620295"/>
            <a:ext cx="4013200" cy="942129"/>
          </a:xfrm>
        </p:spPr>
        <p:txBody>
          <a:bodyPr>
            <a:normAutofit/>
          </a:bodyPr>
          <a:lstStyle>
            <a:lvl1pPr marL="0" indent="0">
              <a:buNone/>
              <a:defRPr sz="4000" b="1">
                <a:solidFill>
                  <a:schemeClr val="tx2"/>
                </a:solidFill>
              </a:defRPr>
            </a:lvl1pPr>
          </a:lstStyle>
          <a:p>
            <a:pPr lvl="0"/>
            <a:r>
              <a:rPr lang="en-US" dirty="0"/>
              <a:t>Click to edit</a:t>
            </a:r>
            <a:endParaRPr lang="lt-LT" dirty="0"/>
          </a:p>
        </p:txBody>
      </p:sp>
    </p:spTree>
    <p:extLst>
      <p:ext uri="{BB962C8B-B14F-4D97-AF65-F5344CB8AC3E}">
        <p14:creationId xmlns:p14="http://schemas.microsoft.com/office/powerpoint/2010/main" val="1093583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arašas 3">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3785FEC-FF3E-42DE-AB8B-E2838BB7D10F}"/>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10" name="Picture 9" descr="A cartoon of a city&#10;&#10;Description automatically generated with low confidence">
            <a:extLst>
              <a:ext uri="{FF2B5EF4-FFF2-40B4-BE49-F238E27FC236}">
                <a16:creationId xmlns:a16="http://schemas.microsoft.com/office/drawing/2014/main" id="{87C24FCC-602E-42F0-8131-A57FEE79F3B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16" name="Text Placeholder 25">
            <a:extLst>
              <a:ext uri="{FF2B5EF4-FFF2-40B4-BE49-F238E27FC236}">
                <a16:creationId xmlns:a16="http://schemas.microsoft.com/office/drawing/2014/main" id="{8D728FA2-86B3-4E45-B261-25F3F85EB464}"/>
              </a:ext>
            </a:extLst>
          </p:cNvPr>
          <p:cNvSpPr>
            <a:spLocks noGrp="1"/>
          </p:cNvSpPr>
          <p:nvPr>
            <p:ph type="body" sz="quarter" idx="58" hasCustomPrompt="1"/>
          </p:nvPr>
        </p:nvSpPr>
        <p:spPr>
          <a:xfrm>
            <a:off x="7929602" y="4320654"/>
            <a:ext cx="2642818" cy="1581604"/>
          </a:xfrm>
        </p:spPr>
        <p:txBody>
          <a:bodyPr/>
          <a:lstStyle>
            <a:lvl1pPr marL="0" indent="0" algn="ctr">
              <a:buNone/>
              <a:defRPr sz="1400">
                <a:solidFill>
                  <a:schemeClr val="tx2"/>
                </a:solidFill>
              </a:defRPr>
            </a:lvl1pPr>
          </a:lstStyle>
          <a:p>
            <a:r>
              <a:rPr lang="en-US" sz="1400" dirty="0">
                <a:latin typeface="Arial" panose="020B0604020202020204" pitchFamily="34" charset="0"/>
                <a:cs typeface="Arial" panose="020B0604020202020204" pitchFamily="34" charset="0"/>
              </a:rPr>
              <a:t>Lorem ipsum dolor sit </a:t>
            </a:r>
            <a:r>
              <a:rPr lang="en-US" sz="1400" dirty="0" err="1">
                <a:latin typeface="Arial" panose="020B0604020202020204" pitchFamily="34" charset="0"/>
                <a:cs typeface="Arial" panose="020B0604020202020204" pitchFamily="34" charset="0"/>
              </a:rPr>
              <a:t>amet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consectetur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adipiscing</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elit</a:t>
            </a:r>
            <a:r>
              <a:rPr lang="en-US" sz="1400" dirty="0">
                <a:latin typeface="Arial" panose="020B0604020202020204" pitchFamily="34" charset="0"/>
                <a:cs typeface="Arial" panose="020B0604020202020204" pitchFamily="34" charset="0"/>
              </a:rPr>
              <a:t>, sed do </a:t>
            </a:r>
            <a:r>
              <a:rPr lang="en-US" sz="1400" dirty="0" err="1">
                <a:latin typeface="Arial" panose="020B0604020202020204" pitchFamily="34" charset="0"/>
                <a:cs typeface="Arial" panose="020B0604020202020204" pitchFamily="34" charset="0"/>
              </a:rPr>
              <a:t>eiusmod</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tempor</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incididunt</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ut</a:t>
            </a:r>
            <a:r>
              <a:rPr lang="en-US" sz="1400" dirty="0">
                <a:latin typeface="Arial" panose="020B0604020202020204" pitchFamily="34" charset="0"/>
                <a:cs typeface="Arial" panose="020B0604020202020204" pitchFamily="34" charset="0"/>
              </a:rPr>
              <a:t> labore et dolore magna </a:t>
            </a:r>
            <a:r>
              <a:rPr lang="en-US" sz="1400" dirty="0" err="1">
                <a:latin typeface="Arial" panose="020B0604020202020204" pitchFamily="34" charset="0"/>
                <a:cs typeface="Arial" panose="020B0604020202020204" pitchFamily="34" charset="0"/>
              </a:rPr>
              <a:t>aliqua</a:t>
            </a:r>
            <a:r>
              <a:rPr lang="lt-LT" sz="1400" dirty="0">
                <a:latin typeface="Arial" panose="020B0604020202020204" pitchFamily="34" charset="0"/>
                <a:cs typeface="Arial" panose="020B0604020202020204" pitchFamily="34" charset="0"/>
              </a:rPr>
              <a:t>.</a:t>
            </a:r>
            <a:endParaRPr lang="lt-LT" sz="1400" i="1" dirty="0">
              <a:latin typeface="Arial" panose="020B0604020202020204" pitchFamily="34" charset="0"/>
              <a:cs typeface="Arial" panose="020B0604020202020204" pitchFamily="34" charset="0"/>
            </a:endParaRPr>
          </a:p>
          <a:p>
            <a:endParaRPr lang="lt-LT" dirty="0"/>
          </a:p>
        </p:txBody>
      </p:sp>
      <p:sp>
        <p:nvSpPr>
          <p:cNvPr id="17" name="Text Placeholder 18">
            <a:extLst>
              <a:ext uri="{FF2B5EF4-FFF2-40B4-BE49-F238E27FC236}">
                <a16:creationId xmlns:a16="http://schemas.microsoft.com/office/drawing/2014/main" id="{77B477E7-681F-41FA-9397-A16BB3C8B4F3}"/>
              </a:ext>
            </a:extLst>
          </p:cNvPr>
          <p:cNvSpPr>
            <a:spLocks noGrp="1"/>
          </p:cNvSpPr>
          <p:nvPr>
            <p:ph type="body" sz="quarter" idx="10"/>
          </p:nvPr>
        </p:nvSpPr>
        <p:spPr>
          <a:xfrm>
            <a:off x="396221" y="497358"/>
            <a:ext cx="4013200" cy="942129"/>
          </a:xfrm>
        </p:spPr>
        <p:txBody>
          <a:bodyPr>
            <a:normAutofit/>
          </a:bodyPr>
          <a:lstStyle>
            <a:lvl1pPr marL="0" indent="0">
              <a:buNone/>
              <a:defRPr sz="4000" b="1">
                <a:solidFill>
                  <a:schemeClr val="tx2"/>
                </a:solidFill>
              </a:defRPr>
            </a:lvl1pPr>
          </a:lstStyle>
          <a:p>
            <a:pPr lvl="0"/>
            <a:r>
              <a:rPr lang="en-US" dirty="0"/>
              <a:t>Click to edit</a:t>
            </a:r>
            <a:endParaRPr lang="lt-LT" dirty="0"/>
          </a:p>
        </p:txBody>
      </p:sp>
    </p:spTree>
    <p:extLst>
      <p:ext uri="{BB962C8B-B14F-4D97-AF65-F5344CB8AC3E}">
        <p14:creationId xmlns:p14="http://schemas.microsoft.com/office/powerpoint/2010/main" val="2351434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ušči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EC81776-D7D6-4B2C-981B-C60C29854116}"/>
              </a:ext>
            </a:extLst>
          </p:cNvPr>
          <p:cNvSpPr/>
          <p:nvPr userDrawn="1"/>
        </p:nvSpPr>
        <p:spPr>
          <a:xfrm>
            <a:off x="0" y="0"/>
            <a:ext cx="12192000" cy="6858000"/>
          </a:xfrm>
          <a:prstGeom prst="rect">
            <a:avLst/>
          </a:prstGeom>
          <a:noFill/>
          <a:ln w="508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7" name="Picture 6" descr="A cartoon of a city&#10;&#10;Description automatically generated with low confidence">
            <a:extLst>
              <a:ext uri="{FF2B5EF4-FFF2-40B4-BE49-F238E27FC236}">
                <a16:creationId xmlns:a16="http://schemas.microsoft.com/office/drawing/2014/main" id="{1714920F-A922-4E45-B408-4FDF76ADA3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000" y="6253167"/>
            <a:ext cx="844456" cy="352833"/>
          </a:xfrm>
          <a:prstGeom prst="rect">
            <a:avLst/>
          </a:prstGeom>
        </p:spPr>
      </p:pic>
      <p:sp>
        <p:nvSpPr>
          <p:cNvPr id="8" name="Text Placeholder 18">
            <a:extLst>
              <a:ext uri="{FF2B5EF4-FFF2-40B4-BE49-F238E27FC236}">
                <a16:creationId xmlns:a16="http://schemas.microsoft.com/office/drawing/2014/main" id="{35BA0C64-58C9-4E9D-8EB1-3950067A4C76}"/>
              </a:ext>
            </a:extLst>
          </p:cNvPr>
          <p:cNvSpPr>
            <a:spLocks noGrp="1"/>
          </p:cNvSpPr>
          <p:nvPr>
            <p:ph type="body" sz="quarter" idx="10"/>
          </p:nvPr>
        </p:nvSpPr>
        <p:spPr>
          <a:xfrm>
            <a:off x="549434" y="620295"/>
            <a:ext cx="4013200" cy="942129"/>
          </a:xfrm>
        </p:spPr>
        <p:txBody>
          <a:bodyPr>
            <a:normAutofit/>
          </a:bodyPr>
          <a:lstStyle>
            <a:lvl1pPr marL="0" indent="0">
              <a:buNone/>
              <a:defRPr sz="4000" b="1">
                <a:solidFill>
                  <a:schemeClr val="tx2"/>
                </a:solidFill>
              </a:defRPr>
            </a:lvl1pPr>
          </a:lstStyle>
          <a:p>
            <a:pPr lvl="0"/>
            <a:r>
              <a:rPr lang="en-US" dirty="0"/>
              <a:t>Click to edit</a:t>
            </a:r>
            <a:endParaRPr lang="lt-LT" dirty="0"/>
          </a:p>
        </p:txBody>
      </p:sp>
    </p:spTree>
    <p:extLst>
      <p:ext uri="{BB962C8B-B14F-4D97-AF65-F5344CB8AC3E}">
        <p14:creationId xmlns:p14="http://schemas.microsoft.com/office/powerpoint/2010/main" val="3041327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747076-D634-4B92-9044-E660D2B4F2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lt-LT" dirty="0"/>
          </a:p>
        </p:txBody>
      </p:sp>
      <p:sp>
        <p:nvSpPr>
          <p:cNvPr id="3" name="Text Placeholder 2">
            <a:extLst>
              <a:ext uri="{FF2B5EF4-FFF2-40B4-BE49-F238E27FC236}">
                <a16:creationId xmlns:a16="http://schemas.microsoft.com/office/drawing/2014/main" id="{151EA0C0-C294-4BAA-9D21-970C3447BF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t-LT" dirty="0"/>
          </a:p>
        </p:txBody>
      </p:sp>
      <p:sp>
        <p:nvSpPr>
          <p:cNvPr id="4" name="Date Placeholder 3">
            <a:extLst>
              <a:ext uri="{FF2B5EF4-FFF2-40B4-BE49-F238E27FC236}">
                <a16:creationId xmlns:a16="http://schemas.microsoft.com/office/drawing/2014/main" id="{5A83D0C4-C8B3-44E5-9365-D9CF164311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C6161E-1365-49DB-8338-4B6582F1267A}" type="datetimeFigureOut">
              <a:rPr lang="lt-LT" smtClean="0"/>
              <a:t>2022-12-19</a:t>
            </a:fld>
            <a:endParaRPr lang="lt-LT"/>
          </a:p>
        </p:txBody>
      </p:sp>
      <p:sp>
        <p:nvSpPr>
          <p:cNvPr id="5" name="Footer Placeholder 4">
            <a:extLst>
              <a:ext uri="{FF2B5EF4-FFF2-40B4-BE49-F238E27FC236}">
                <a16:creationId xmlns:a16="http://schemas.microsoft.com/office/drawing/2014/main" id="{90FBBE64-F853-4950-8853-56D1B7D73A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a:extLst>
              <a:ext uri="{FF2B5EF4-FFF2-40B4-BE49-F238E27FC236}">
                <a16:creationId xmlns:a16="http://schemas.microsoft.com/office/drawing/2014/main" id="{073E0C48-58A5-4AF2-8E5B-0DAF1E4663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ED3E7E-0E75-4264-ADF2-2472B0DEBEBC}" type="slidenum">
              <a:rPr lang="lt-LT" smtClean="0"/>
              <a:t>‹#›</a:t>
            </a:fld>
            <a:endParaRPr lang="lt-LT"/>
          </a:p>
        </p:txBody>
      </p:sp>
    </p:spTree>
    <p:extLst>
      <p:ext uri="{BB962C8B-B14F-4D97-AF65-F5344CB8AC3E}">
        <p14:creationId xmlns:p14="http://schemas.microsoft.com/office/powerpoint/2010/main" val="1052294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53" r:id="rId4"/>
    <p:sldLayoutId id="2147483654" r:id="rId5"/>
    <p:sldLayoutId id="2147483655" r:id="rId6"/>
    <p:sldLayoutId id="2147483656" r:id="rId7"/>
    <p:sldLayoutId id="2147483657" r:id="rId8"/>
    <p:sldLayoutId id="2147483659"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s://www.overshootday.org/newsroom/visuals/#infographics" TargetMode="Externa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s://www.overshootday.org/newsroom/visuals/#infographics"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 sign&#10;&#10;Description automatically generated">
            <a:extLst>
              <a:ext uri="{FF2B5EF4-FFF2-40B4-BE49-F238E27FC236}">
                <a16:creationId xmlns:a16="http://schemas.microsoft.com/office/drawing/2014/main" id="{A28D993F-8E8F-4ED4-B347-22D6033B18B9}"/>
              </a:ext>
            </a:extLst>
          </p:cNvPr>
          <p:cNvPicPr>
            <a:picLocks noChangeAspect="1"/>
          </p:cNvPicPr>
          <p:nvPr/>
        </p:nvPicPr>
        <p:blipFill rotWithShape="1">
          <a:blip r:embed="rId2">
            <a:extLst>
              <a:ext uri="{28A0092B-C50C-407E-A947-70E740481C1C}">
                <a14:useLocalDpi xmlns:a14="http://schemas.microsoft.com/office/drawing/2010/main" val="0"/>
              </a:ext>
            </a:extLst>
          </a:blip>
          <a:srcRect t="13108" r="5783" b="7791"/>
          <a:stretch/>
        </p:blipFill>
        <p:spPr>
          <a:xfrm>
            <a:off x="0" y="0"/>
            <a:ext cx="12252624" cy="6858000"/>
          </a:xfrm>
          <a:prstGeom prst="rect">
            <a:avLst/>
          </a:prstGeom>
        </p:spPr>
      </p:pic>
      <p:sp>
        <p:nvSpPr>
          <p:cNvPr id="5" name="Rectangle: Rounded Corners 4">
            <a:extLst>
              <a:ext uri="{FF2B5EF4-FFF2-40B4-BE49-F238E27FC236}">
                <a16:creationId xmlns:a16="http://schemas.microsoft.com/office/drawing/2014/main" id="{362273B4-A584-4530-A91B-F42028671F59}"/>
              </a:ext>
            </a:extLst>
          </p:cNvPr>
          <p:cNvSpPr/>
          <p:nvPr/>
        </p:nvSpPr>
        <p:spPr>
          <a:xfrm rot="21067446">
            <a:off x="991395" y="-1047209"/>
            <a:ext cx="2173229" cy="2253721"/>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pic>
        <p:nvPicPr>
          <p:cNvPr id="6" name="Picture 5" descr="A picture containing icon&#10;&#10;Description automatically generated">
            <a:extLst>
              <a:ext uri="{FF2B5EF4-FFF2-40B4-BE49-F238E27FC236}">
                <a16:creationId xmlns:a16="http://schemas.microsoft.com/office/drawing/2014/main" id="{0E53616E-2C5E-4F2E-9415-439789511B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3314" y="211734"/>
            <a:ext cx="1495491" cy="617051"/>
          </a:xfrm>
          <a:prstGeom prst="rect">
            <a:avLst/>
          </a:prstGeom>
        </p:spPr>
      </p:pic>
      <p:sp>
        <p:nvSpPr>
          <p:cNvPr id="7" name="Rectangle: Rounded Corners 6">
            <a:extLst>
              <a:ext uri="{FF2B5EF4-FFF2-40B4-BE49-F238E27FC236}">
                <a16:creationId xmlns:a16="http://schemas.microsoft.com/office/drawing/2014/main" id="{55F91E7E-1B63-4428-A9A7-ED29713C801F}"/>
              </a:ext>
            </a:extLst>
          </p:cNvPr>
          <p:cNvSpPr/>
          <p:nvPr/>
        </p:nvSpPr>
        <p:spPr>
          <a:xfrm rot="552471">
            <a:off x="629541" y="4175576"/>
            <a:ext cx="2347660" cy="3395081"/>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8" name="Rectangle: Rounded Corners 7">
            <a:extLst>
              <a:ext uri="{FF2B5EF4-FFF2-40B4-BE49-F238E27FC236}">
                <a16:creationId xmlns:a16="http://schemas.microsoft.com/office/drawing/2014/main" id="{B2622068-EAB8-494D-B6F1-247D9D11B136}"/>
              </a:ext>
            </a:extLst>
          </p:cNvPr>
          <p:cNvSpPr/>
          <p:nvPr/>
        </p:nvSpPr>
        <p:spPr>
          <a:xfrm rot="552471">
            <a:off x="3110778" y="4587234"/>
            <a:ext cx="2347660" cy="3395081"/>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Rectangle: Rounded Corners 8">
            <a:extLst>
              <a:ext uri="{FF2B5EF4-FFF2-40B4-BE49-F238E27FC236}">
                <a16:creationId xmlns:a16="http://schemas.microsoft.com/office/drawing/2014/main" id="{9E87D8DA-2E58-4173-B433-45E64EAC17CB}"/>
              </a:ext>
            </a:extLst>
          </p:cNvPr>
          <p:cNvSpPr/>
          <p:nvPr/>
        </p:nvSpPr>
        <p:spPr>
          <a:xfrm rot="552471">
            <a:off x="1733319" y="4442174"/>
            <a:ext cx="3366837" cy="3395081"/>
          </a:xfrm>
          <a:prstGeom prst="roundRect">
            <a:avLst/>
          </a:prstGeom>
          <a:solidFill>
            <a:srgbClr val="928DF2"/>
          </a:solidFill>
          <a:ln>
            <a:solidFill>
              <a:srgbClr val="928DF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0" name="Text Placeholder 1">
            <a:extLst>
              <a:ext uri="{FF2B5EF4-FFF2-40B4-BE49-F238E27FC236}">
                <a16:creationId xmlns:a16="http://schemas.microsoft.com/office/drawing/2014/main" id="{30D1416C-CE6B-4EA1-95E2-F688BB7A205F}"/>
              </a:ext>
            </a:extLst>
          </p:cNvPr>
          <p:cNvSpPr txBox="1">
            <a:spLocks/>
          </p:cNvSpPr>
          <p:nvPr/>
        </p:nvSpPr>
        <p:spPr>
          <a:xfrm>
            <a:off x="937506" y="5235554"/>
            <a:ext cx="4958461" cy="1353683"/>
          </a:xfrm>
          <a:prstGeom prst="rect">
            <a:avLst/>
          </a:prstGeom>
        </p:spPr>
        <p:txBody>
          <a:bodyPr vert="horz" lIns="91440" tIns="45720" rIns="91440" bIns="45720" rtlCol="0" anchor="ctr"/>
          <a:lstStyle>
            <a:defPPr>
              <a:defRPr lang="lt-LT"/>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ts val="3500"/>
              </a:lnSpc>
            </a:pPr>
            <a:r>
              <a:rPr lang="lt-LT" sz="4000" b="1" dirty="0">
                <a:solidFill>
                  <a:schemeClr val="bg1"/>
                </a:solidFill>
              </a:rPr>
              <a:t>Klimato kaita – asmeninis indėlis</a:t>
            </a:r>
          </a:p>
        </p:txBody>
      </p:sp>
      <p:sp>
        <p:nvSpPr>
          <p:cNvPr id="11" name="Text Placeholder 1">
            <a:extLst>
              <a:ext uri="{FF2B5EF4-FFF2-40B4-BE49-F238E27FC236}">
                <a16:creationId xmlns:a16="http://schemas.microsoft.com/office/drawing/2014/main" id="{D76C00F1-250A-401D-9DF3-A644B66E04CA}"/>
              </a:ext>
            </a:extLst>
          </p:cNvPr>
          <p:cNvSpPr txBox="1">
            <a:spLocks/>
          </p:cNvSpPr>
          <p:nvPr/>
        </p:nvSpPr>
        <p:spPr>
          <a:xfrm>
            <a:off x="1148425" y="5955264"/>
            <a:ext cx="5480467" cy="491782"/>
          </a:xfrm>
          <a:prstGeom prst="rect">
            <a:avLst/>
          </a:prstGeom>
        </p:spPr>
        <p:txBody>
          <a:bodyPr lIns="0">
            <a:noAutofit/>
          </a:bodyPr>
          <a:lstStyle>
            <a:lvl1pPr marL="0" indent="0" algn="l" defTabSz="914400" rtl="0" eaLnBrk="1" latinLnBrk="0" hangingPunct="1">
              <a:lnSpc>
                <a:spcPct val="90000"/>
              </a:lnSpc>
              <a:spcBef>
                <a:spcPts val="1000"/>
              </a:spcBef>
              <a:buFontTx/>
              <a:buNone/>
              <a:defRPr sz="4000" b="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Tx/>
              <a:buBlip>
                <a:blip r:embed="rId4"/>
              </a:buBlip>
              <a:defRPr sz="4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pPr>
            <a:endParaRPr lang="lt-LT" sz="1400"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0183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9E2DF79-B2F7-41A3-A313-5890A2FFC8B5}"/>
              </a:ext>
            </a:extLst>
          </p:cNvPr>
          <p:cNvSpPr>
            <a:spLocks noGrp="1"/>
          </p:cNvSpPr>
          <p:nvPr>
            <p:ph type="title"/>
          </p:nvPr>
        </p:nvSpPr>
        <p:spPr>
          <a:xfrm>
            <a:off x="385153" y="691463"/>
            <a:ext cx="5254171" cy="1325563"/>
          </a:xfrm>
        </p:spPr>
        <p:txBody>
          <a:bodyPr/>
          <a:lstStyle/>
          <a:p>
            <a:r>
              <a:rPr lang="lt-LT" dirty="0"/>
              <a:t>Ekologinis pėdsakas</a:t>
            </a:r>
          </a:p>
        </p:txBody>
      </p:sp>
      <p:sp>
        <p:nvSpPr>
          <p:cNvPr id="9" name="Text Placeholder 8">
            <a:extLst>
              <a:ext uri="{FF2B5EF4-FFF2-40B4-BE49-F238E27FC236}">
                <a16:creationId xmlns:a16="http://schemas.microsoft.com/office/drawing/2014/main" id="{89A82663-4D5D-477A-ABDE-8EA549B5B021}"/>
              </a:ext>
            </a:extLst>
          </p:cNvPr>
          <p:cNvSpPr>
            <a:spLocks noGrp="1"/>
          </p:cNvSpPr>
          <p:nvPr>
            <p:ph type="body" sz="quarter" idx="51"/>
          </p:nvPr>
        </p:nvSpPr>
        <p:spPr>
          <a:xfrm>
            <a:off x="516947" y="2678336"/>
            <a:ext cx="10244753" cy="3003333"/>
          </a:xfrm>
        </p:spPr>
        <p:txBody>
          <a:bodyPr>
            <a:normAutofit/>
          </a:bodyPr>
          <a:lstStyle/>
          <a:p>
            <a:r>
              <a:rPr lang="lt-LT" sz="2400" b="1" dirty="0"/>
              <a:t>Ekologinis pėdsakas </a:t>
            </a:r>
            <a:r>
              <a:rPr lang="lt-LT" sz="2400" dirty="0"/>
              <a:t>matuoja individo arba gyventojų poreikį augaliniams maisto ir pluoštiniams produktams, gyvulininkystės ir žuvies produktams, medienai ir kitiems miško produktams, erdvei miesto infrastruktūrai ir miškui, kuris sugertų iš iškastinio kuro išmetamą anglies dvideginio kiekį. </a:t>
            </a:r>
          </a:p>
          <a:p>
            <a:endParaRPr lang="lt-LT" sz="2400" dirty="0"/>
          </a:p>
          <a:p>
            <a:r>
              <a:rPr lang="lt-LT" sz="2400" dirty="0"/>
              <a:t>Ekologinį pėdsaką galima apskaičiuoti vienam asmeniui, miestui, regionui, šaliai ir visai planetai.</a:t>
            </a:r>
          </a:p>
        </p:txBody>
      </p:sp>
    </p:spTree>
    <p:extLst>
      <p:ext uri="{BB962C8B-B14F-4D97-AF65-F5344CB8AC3E}">
        <p14:creationId xmlns:p14="http://schemas.microsoft.com/office/powerpoint/2010/main" val="867380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9E2DF79-B2F7-41A3-A313-5890A2FFC8B5}"/>
              </a:ext>
            </a:extLst>
          </p:cNvPr>
          <p:cNvSpPr>
            <a:spLocks noGrp="1"/>
          </p:cNvSpPr>
          <p:nvPr>
            <p:ph type="title"/>
          </p:nvPr>
        </p:nvSpPr>
        <p:spPr>
          <a:xfrm>
            <a:off x="130629" y="625475"/>
            <a:ext cx="5526593" cy="1325563"/>
          </a:xfrm>
        </p:spPr>
        <p:txBody>
          <a:bodyPr/>
          <a:lstStyle/>
          <a:p>
            <a:r>
              <a:rPr lang="lt-LT" dirty="0"/>
              <a:t>Biologinis pajėgumas</a:t>
            </a:r>
          </a:p>
        </p:txBody>
      </p:sp>
      <p:sp>
        <p:nvSpPr>
          <p:cNvPr id="9" name="Text Placeholder 8">
            <a:extLst>
              <a:ext uri="{FF2B5EF4-FFF2-40B4-BE49-F238E27FC236}">
                <a16:creationId xmlns:a16="http://schemas.microsoft.com/office/drawing/2014/main" id="{89A82663-4D5D-477A-ABDE-8EA549B5B021}"/>
              </a:ext>
            </a:extLst>
          </p:cNvPr>
          <p:cNvSpPr>
            <a:spLocks noGrp="1"/>
          </p:cNvSpPr>
          <p:nvPr>
            <p:ph type="body" sz="quarter" idx="51"/>
          </p:nvPr>
        </p:nvSpPr>
        <p:spPr>
          <a:xfrm>
            <a:off x="586644" y="2563454"/>
            <a:ext cx="10727799" cy="3324880"/>
          </a:xfrm>
        </p:spPr>
        <p:txBody>
          <a:bodyPr>
            <a:normAutofit/>
          </a:bodyPr>
          <a:lstStyle/>
          <a:p>
            <a:r>
              <a:rPr lang="lt-LT" sz="2000" dirty="0"/>
              <a:t>Kalbant apie pasiūlą, miesto, valstybės ar šalies </a:t>
            </a:r>
            <a:r>
              <a:rPr lang="lt-LT" sz="2000" b="1" dirty="0"/>
              <a:t>biologinis pajėgumas </a:t>
            </a:r>
            <a:r>
              <a:rPr lang="lt-LT" sz="2000" dirty="0"/>
              <a:t>reiškia atitinkamai biologiškai produktyvią žemę ir jūros plotą, įskaitant miško žemes, ganyklas, pasėlius, žvejybos plotus ir užstatytą žemę. </a:t>
            </a:r>
          </a:p>
          <a:p>
            <a:endParaRPr lang="lt-LT" sz="2000" dirty="0"/>
          </a:p>
          <a:p>
            <a:r>
              <a:rPr lang="lt-LT" sz="2000" dirty="0"/>
              <a:t>Atotrūkį tarp ekologinio pėdsako ir biologinio pajėgumo lemia keli veiksniai. Mūsų asmeninis pėdsakas yra rezultatas to, kiek mes sunaudojame resursų ir kiek efektyviai jie yra pagaminami. Biologinį pajėgumą vienam asmeniui lemia tai, kiek hektarų yra produktyvios teritorijos, kiek produktyvus yra kiekvienas hektaras ir kiek žmonių (mieste, šalyje ar pasaulyje) dalijasi šiuo biologiniu pajėgumu.</a:t>
            </a:r>
          </a:p>
        </p:txBody>
      </p:sp>
    </p:spTree>
    <p:extLst>
      <p:ext uri="{BB962C8B-B14F-4D97-AF65-F5344CB8AC3E}">
        <p14:creationId xmlns:p14="http://schemas.microsoft.com/office/powerpoint/2010/main" val="1543918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F29B47AB-B984-45AC-B155-177D42E1AB19}"/>
              </a:ext>
            </a:extLst>
          </p:cNvPr>
          <p:cNvSpPr>
            <a:spLocks noGrp="1"/>
          </p:cNvSpPr>
          <p:nvPr>
            <p:ph type="body" sz="quarter" idx="4294967295"/>
          </p:nvPr>
        </p:nvSpPr>
        <p:spPr>
          <a:xfrm>
            <a:off x="8183250" y="2532167"/>
            <a:ext cx="2879725" cy="2260897"/>
          </a:xfrm>
        </p:spPr>
        <p:txBody>
          <a:bodyPr>
            <a:normAutofit/>
          </a:bodyPr>
          <a:lstStyle/>
          <a:p>
            <a:pPr marL="0" indent="0">
              <a:buNone/>
            </a:pPr>
            <a:r>
              <a:rPr lang="lt-LT" sz="1400" dirty="0" err="1">
                <a:solidFill>
                  <a:schemeClr val="accent1">
                    <a:lumMod val="50000"/>
                  </a:schemeClr>
                </a:solidFill>
              </a:rPr>
              <a:t>Forest</a:t>
            </a:r>
            <a:r>
              <a:rPr lang="lt-LT" sz="1400" dirty="0">
                <a:solidFill>
                  <a:schemeClr val="accent1">
                    <a:lumMod val="50000"/>
                  </a:schemeClr>
                </a:solidFill>
              </a:rPr>
              <a:t> </a:t>
            </a:r>
            <a:r>
              <a:rPr lang="lt-LT" sz="1400" dirty="0" err="1">
                <a:solidFill>
                  <a:schemeClr val="accent1">
                    <a:lumMod val="50000"/>
                  </a:schemeClr>
                </a:solidFill>
              </a:rPr>
              <a:t>Products</a:t>
            </a:r>
            <a:r>
              <a:rPr lang="lt-LT" sz="1400" dirty="0">
                <a:solidFill>
                  <a:schemeClr val="accent1">
                    <a:lumMod val="50000"/>
                  </a:schemeClr>
                </a:solidFill>
              </a:rPr>
              <a:t> – </a:t>
            </a:r>
            <a:r>
              <a:rPr lang="en-US" sz="1400" dirty="0">
                <a:solidFill>
                  <a:schemeClr val="accent1">
                    <a:lumMod val="50000"/>
                  </a:schemeClr>
                </a:solidFill>
              </a:rPr>
              <a:t>mi</a:t>
            </a:r>
            <a:r>
              <a:rPr lang="lt-LT" sz="1400" dirty="0" err="1">
                <a:solidFill>
                  <a:schemeClr val="accent1">
                    <a:lumMod val="50000"/>
                  </a:schemeClr>
                </a:solidFill>
              </a:rPr>
              <a:t>ško</a:t>
            </a:r>
            <a:r>
              <a:rPr lang="lt-LT" sz="1400" dirty="0">
                <a:solidFill>
                  <a:schemeClr val="accent1">
                    <a:lumMod val="50000"/>
                  </a:schemeClr>
                </a:solidFill>
              </a:rPr>
              <a:t> gėrybės</a:t>
            </a:r>
          </a:p>
          <a:p>
            <a:pPr marL="0" indent="0">
              <a:buNone/>
            </a:pPr>
            <a:r>
              <a:rPr lang="lt-LT" sz="1400" dirty="0" err="1">
                <a:solidFill>
                  <a:schemeClr val="accent1">
                    <a:lumMod val="50000"/>
                  </a:schemeClr>
                </a:solidFill>
              </a:rPr>
              <a:t>Carbon</a:t>
            </a:r>
            <a:r>
              <a:rPr lang="lt-LT" sz="1400" dirty="0">
                <a:solidFill>
                  <a:schemeClr val="accent1">
                    <a:lumMod val="50000"/>
                  </a:schemeClr>
                </a:solidFill>
              </a:rPr>
              <a:t> </a:t>
            </a:r>
            <a:r>
              <a:rPr lang="lt-LT" sz="1400" dirty="0" err="1">
                <a:solidFill>
                  <a:schemeClr val="accent1">
                    <a:lumMod val="50000"/>
                  </a:schemeClr>
                </a:solidFill>
              </a:rPr>
              <a:t>Footprint</a:t>
            </a:r>
            <a:r>
              <a:rPr lang="lt-LT" sz="1400" dirty="0">
                <a:solidFill>
                  <a:schemeClr val="accent1">
                    <a:lumMod val="50000"/>
                  </a:schemeClr>
                </a:solidFill>
              </a:rPr>
              <a:t> – anglies pėdsakas</a:t>
            </a:r>
          </a:p>
          <a:p>
            <a:pPr marL="0" indent="0">
              <a:buNone/>
            </a:pPr>
            <a:r>
              <a:rPr lang="lt-LT" sz="1400" dirty="0" err="1">
                <a:solidFill>
                  <a:schemeClr val="accent1">
                    <a:lumMod val="50000"/>
                  </a:schemeClr>
                </a:solidFill>
              </a:rPr>
              <a:t>Cropland</a:t>
            </a:r>
            <a:r>
              <a:rPr lang="lt-LT" sz="1400" dirty="0">
                <a:solidFill>
                  <a:schemeClr val="accent1">
                    <a:lumMod val="50000"/>
                  </a:schemeClr>
                </a:solidFill>
              </a:rPr>
              <a:t> – dirbamos žemės</a:t>
            </a:r>
          </a:p>
          <a:p>
            <a:pPr marL="0" indent="0">
              <a:buNone/>
            </a:pPr>
            <a:r>
              <a:rPr lang="lt-LT" sz="1400" dirty="0" err="1">
                <a:solidFill>
                  <a:schemeClr val="accent1">
                    <a:lumMod val="50000"/>
                  </a:schemeClr>
                </a:solidFill>
              </a:rPr>
              <a:t>Pasture</a:t>
            </a:r>
            <a:r>
              <a:rPr lang="lt-LT" sz="1400" dirty="0">
                <a:solidFill>
                  <a:schemeClr val="accent1">
                    <a:lumMod val="50000"/>
                  </a:schemeClr>
                </a:solidFill>
              </a:rPr>
              <a:t> – ganyklos</a:t>
            </a:r>
          </a:p>
          <a:p>
            <a:pPr marL="0" indent="0">
              <a:buNone/>
            </a:pPr>
            <a:r>
              <a:rPr lang="lt-LT" sz="1400" dirty="0" err="1">
                <a:solidFill>
                  <a:schemeClr val="accent1">
                    <a:lumMod val="50000"/>
                  </a:schemeClr>
                </a:solidFill>
              </a:rPr>
              <a:t>Built-up</a:t>
            </a:r>
            <a:r>
              <a:rPr lang="lt-LT" sz="1400" dirty="0">
                <a:solidFill>
                  <a:schemeClr val="accent1">
                    <a:lumMod val="50000"/>
                  </a:schemeClr>
                </a:solidFill>
              </a:rPr>
              <a:t> </a:t>
            </a:r>
            <a:r>
              <a:rPr lang="lt-LT" sz="1400" dirty="0" err="1">
                <a:solidFill>
                  <a:schemeClr val="accent1">
                    <a:lumMod val="50000"/>
                  </a:schemeClr>
                </a:solidFill>
              </a:rPr>
              <a:t>Land</a:t>
            </a:r>
            <a:r>
              <a:rPr lang="lt-LT" sz="1400" dirty="0">
                <a:solidFill>
                  <a:schemeClr val="accent1">
                    <a:lumMod val="50000"/>
                  </a:schemeClr>
                </a:solidFill>
              </a:rPr>
              <a:t> – Užstatyta žemė</a:t>
            </a:r>
          </a:p>
          <a:p>
            <a:pPr marL="0" indent="0">
              <a:buNone/>
            </a:pPr>
            <a:r>
              <a:rPr lang="lt-LT" sz="1400" dirty="0" err="1">
                <a:solidFill>
                  <a:schemeClr val="accent1">
                    <a:lumMod val="50000"/>
                  </a:schemeClr>
                </a:solidFill>
              </a:rPr>
              <a:t>Fisheries</a:t>
            </a:r>
            <a:r>
              <a:rPr lang="lt-LT" sz="1400" dirty="0">
                <a:solidFill>
                  <a:schemeClr val="accent1">
                    <a:lumMod val="50000"/>
                  </a:schemeClr>
                </a:solidFill>
              </a:rPr>
              <a:t> – Žvejybos plotai</a:t>
            </a:r>
          </a:p>
        </p:txBody>
      </p:sp>
      <p:sp>
        <p:nvSpPr>
          <p:cNvPr id="10" name="Text Placeholder 9">
            <a:extLst>
              <a:ext uri="{FF2B5EF4-FFF2-40B4-BE49-F238E27FC236}">
                <a16:creationId xmlns:a16="http://schemas.microsoft.com/office/drawing/2014/main" id="{48480612-1D06-4BB6-BF55-7D7FE9F4ED0C}"/>
              </a:ext>
            </a:extLst>
          </p:cNvPr>
          <p:cNvSpPr>
            <a:spLocks noGrp="1"/>
          </p:cNvSpPr>
          <p:nvPr>
            <p:ph type="body" sz="quarter" idx="4294967295"/>
          </p:nvPr>
        </p:nvSpPr>
        <p:spPr>
          <a:xfrm>
            <a:off x="1728086" y="5571195"/>
            <a:ext cx="8735828" cy="907808"/>
          </a:xfrm>
        </p:spPr>
        <p:txBody>
          <a:bodyPr>
            <a:normAutofit/>
          </a:bodyPr>
          <a:lstStyle/>
          <a:p>
            <a:pPr marL="0" indent="0">
              <a:buNone/>
            </a:pPr>
            <a:r>
              <a:rPr lang="en-US" sz="1400" i="1" dirty="0">
                <a:solidFill>
                  <a:schemeClr val="accent1">
                    <a:lumMod val="50000"/>
                  </a:schemeClr>
                </a:solidFill>
              </a:rPr>
              <a:t>1 pav. WWF Japan and Global Footprint Network; Ecological Footprint for Sustainable Living in Japan.</a:t>
            </a:r>
            <a:endParaRPr lang="lt-LT" sz="1400" i="1" dirty="0">
              <a:solidFill>
                <a:schemeClr val="accent1">
                  <a:lumMod val="50000"/>
                </a:schemeClr>
              </a:solidFill>
            </a:endParaRPr>
          </a:p>
        </p:txBody>
      </p:sp>
      <p:pic>
        <p:nvPicPr>
          <p:cNvPr id="2" name="Picture 1">
            <a:extLst>
              <a:ext uri="{FF2B5EF4-FFF2-40B4-BE49-F238E27FC236}">
                <a16:creationId xmlns:a16="http://schemas.microsoft.com/office/drawing/2014/main" id="{14FD04D8-2940-1CA4-6989-16526BFFFAF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96237" y="378997"/>
            <a:ext cx="6887013" cy="5103829"/>
          </a:xfrm>
          <a:prstGeom prst="rect">
            <a:avLst/>
          </a:prstGeom>
          <a:noFill/>
          <a:ln>
            <a:noFill/>
          </a:ln>
        </p:spPr>
      </p:pic>
    </p:spTree>
    <p:extLst>
      <p:ext uri="{BB962C8B-B14F-4D97-AF65-F5344CB8AC3E}">
        <p14:creationId xmlns:p14="http://schemas.microsoft.com/office/powerpoint/2010/main" val="2518644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9E2DF79-B2F7-41A3-A313-5890A2FFC8B5}"/>
              </a:ext>
            </a:extLst>
          </p:cNvPr>
          <p:cNvSpPr>
            <a:spLocks noGrp="1"/>
          </p:cNvSpPr>
          <p:nvPr>
            <p:ph type="title"/>
          </p:nvPr>
        </p:nvSpPr>
        <p:spPr>
          <a:xfrm>
            <a:off x="432287" y="672609"/>
            <a:ext cx="5526593" cy="1325563"/>
          </a:xfrm>
        </p:spPr>
        <p:txBody>
          <a:bodyPr>
            <a:normAutofit/>
          </a:bodyPr>
          <a:lstStyle/>
          <a:p>
            <a:r>
              <a:rPr lang="lt-LT" sz="3800" dirty="0"/>
              <a:t>Ekologinis deficitas</a:t>
            </a:r>
            <a:br>
              <a:rPr lang="lt-LT" sz="3800" dirty="0"/>
            </a:br>
            <a:r>
              <a:rPr lang="lt-LT" sz="3800" dirty="0"/>
              <a:t>Ekologinis rezervas</a:t>
            </a:r>
          </a:p>
        </p:txBody>
      </p:sp>
      <p:sp>
        <p:nvSpPr>
          <p:cNvPr id="3" name="Text Placeholder 2">
            <a:extLst>
              <a:ext uri="{FF2B5EF4-FFF2-40B4-BE49-F238E27FC236}">
                <a16:creationId xmlns:a16="http://schemas.microsoft.com/office/drawing/2014/main" id="{11A51F80-89BF-A430-77A1-A4864CCAEEF8}"/>
              </a:ext>
            </a:extLst>
          </p:cNvPr>
          <p:cNvSpPr>
            <a:spLocks noGrp="1"/>
          </p:cNvSpPr>
          <p:nvPr>
            <p:ph type="body" sz="quarter" idx="51"/>
          </p:nvPr>
        </p:nvSpPr>
        <p:spPr>
          <a:xfrm>
            <a:off x="432288" y="2734897"/>
            <a:ext cx="5747516" cy="2440418"/>
          </a:xfrm>
        </p:spPr>
        <p:txBody>
          <a:bodyPr>
            <a:normAutofit fontScale="77500" lnSpcReduction="20000"/>
          </a:bodyPr>
          <a:lstStyle/>
          <a:p>
            <a:r>
              <a:rPr lang="lt-LT" sz="2400" dirty="0"/>
              <a:t>Daugelio šalių ekologinis pėdsakas viršija jų biologinį pajėgumą. Tai reiškia, kad valstybės naudoja daugiau gamtos išteklių (ekologinis pėdsakas), negu gali atsinaujinti jų ekosistemos (biologinis pajėgumas). Vadinasi, tokios valstybės patiria </a:t>
            </a:r>
            <a:r>
              <a:rPr lang="lt-LT" sz="2400" b="1" dirty="0"/>
              <a:t>ekologinį deficitą</a:t>
            </a:r>
            <a:r>
              <a:rPr lang="lt-LT" sz="2400" dirty="0"/>
              <a:t>. </a:t>
            </a:r>
            <a:endParaRPr lang="en-US" sz="2400" dirty="0"/>
          </a:p>
          <a:p>
            <a:endParaRPr lang="en-US" sz="2400" dirty="0"/>
          </a:p>
          <a:p>
            <a:r>
              <a:rPr lang="lt-LT" sz="2400" dirty="0"/>
              <a:t>Kita vertus, kai šalies biologinis pajėgumas yra didesnis nei jos gyventojų ekologinis pėdsakas, šalis gali pasigirti </a:t>
            </a:r>
            <a:r>
              <a:rPr lang="lt-LT" sz="2400" b="1" dirty="0"/>
              <a:t>ekologiniu rezervu</a:t>
            </a:r>
            <a:r>
              <a:rPr lang="lt-LT" sz="2400" dirty="0"/>
              <a:t>.</a:t>
            </a:r>
            <a:endParaRPr lang="en-US" sz="2400" dirty="0"/>
          </a:p>
        </p:txBody>
      </p:sp>
      <p:sp>
        <p:nvSpPr>
          <p:cNvPr id="2" name="Rectangle: Rounded Corners 1">
            <a:extLst>
              <a:ext uri="{FF2B5EF4-FFF2-40B4-BE49-F238E27FC236}">
                <a16:creationId xmlns:a16="http://schemas.microsoft.com/office/drawing/2014/main" id="{B8A1C2B0-5AA3-4A9D-8C15-005C12842C0C}"/>
              </a:ext>
            </a:extLst>
          </p:cNvPr>
          <p:cNvSpPr/>
          <p:nvPr/>
        </p:nvSpPr>
        <p:spPr>
          <a:xfrm rot="20839700">
            <a:off x="6474692" y="2568020"/>
            <a:ext cx="5789006" cy="5345581"/>
          </a:xfrm>
          <a:prstGeom prst="roundRect">
            <a:avLst/>
          </a:prstGeom>
          <a:blipFill dpi="0" rotWithShape="0">
            <a:blip r:embed="rId2"/>
            <a:srcRect/>
            <a:stretch>
              <a:fillRect l="-1433" r="-1433"/>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993425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48480612-1D06-4BB6-BF55-7D7FE9F4ED0C}"/>
              </a:ext>
            </a:extLst>
          </p:cNvPr>
          <p:cNvSpPr>
            <a:spLocks noGrp="1"/>
          </p:cNvSpPr>
          <p:nvPr>
            <p:ph type="body" sz="quarter" idx="4294967295"/>
          </p:nvPr>
        </p:nvSpPr>
        <p:spPr>
          <a:xfrm>
            <a:off x="7809554" y="5797439"/>
            <a:ext cx="4222293" cy="907808"/>
          </a:xfrm>
        </p:spPr>
        <p:txBody>
          <a:bodyPr>
            <a:normAutofit/>
          </a:bodyPr>
          <a:lstStyle/>
          <a:p>
            <a:pPr marL="0" indent="0">
              <a:buNone/>
            </a:pPr>
            <a:r>
              <a:rPr lang="en-US" sz="1400" dirty="0">
                <a:solidFill>
                  <a:schemeClr val="accent1">
                    <a:lumMod val="50000"/>
                  </a:schemeClr>
                </a:solidFill>
              </a:rPr>
              <a:t>2 pav. </a:t>
            </a:r>
            <a:r>
              <a:rPr lang="lt-LT" sz="1400" u="sng" dirty="0">
                <a:solidFill>
                  <a:schemeClr val="accent1">
                    <a:lumMod val="50000"/>
                  </a:schemeClr>
                </a:solidFill>
                <a:effectLst/>
                <a:ea typeface="DengXian" panose="02010600030101010101" pitchFamily="2" charset="-122"/>
                <a:cs typeface="Times New Roman" panose="02020603050405020304" pitchFamily="18" charset="0"/>
                <a:hlinkClick r:id="rId2">
                  <a:extLst>
                    <a:ext uri="{A12FA001-AC4F-418D-AE19-62706E023703}">
                      <ahyp:hlinkClr xmlns:ahyp="http://schemas.microsoft.com/office/drawing/2018/hyperlinkcolor" val="tx"/>
                    </a:ext>
                  </a:extLst>
                </a:hlinkClick>
              </a:rPr>
              <a:t>https://www.overshootday.org/newsroom/visuals/#infographics</a:t>
            </a:r>
            <a:r>
              <a:rPr lang="en-US" sz="1400" u="sng" dirty="0">
                <a:solidFill>
                  <a:schemeClr val="accent1">
                    <a:lumMod val="50000"/>
                  </a:schemeClr>
                </a:solidFill>
                <a:effectLst/>
                <a:ea typeface="DengXian" panose="02010600030101010101" pitchFamily="2" charset="-122"/>
                <a:cs typeface="Times New Roman" panose="02020603050405020304" pitchFamily="18" charset="0"/>
              </a:rPr>
              <a:t>.</a:t>
            </a:r>
            <a:endParaRPr lang="lt-LT" sz="1400" dirty="0">
              <a:solidFill>
                <a:schemeClr val="accent1">
                  <a:lumMod val="50000"/>
                </a:schemeClr>
              </a:solidFill>
            </a:endParaRPr>
          </a:p>
        </p:txBody>
      </p:sp>
      <p:pic>
        <p:nvPicPr>
          <p:cNvPr id="3" name="Picture 2">
            <a:extLst>
              <a:ext uri="{FF2B5EF4-FFF2-40B4-BE49-F238E27FC236}">
                <a16:creationId xmlns:a16="http://schemas.microsoft.com/office/drawing/2014/main" id="{5A10108E-0AC3-A3A9-0B08-FB226083975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87261" y="727332"/>
            <a:ext cx="4222293" cy="5821186"/>
          </a:xfrm>
          <a:prstGeom prst="rect">
            <a:avLst/>
          </a:prstGeom>
          <a:noFill/>
          <a:ln>
            <a:noFill/>
          </a:ln>
        </p:spPr>
      </p:pic>
      <p:sp>
        <p:nvSpPr>
          <p:cNvPr id="8" name="Text Placeholder 7">
            <a:extLst>
              <a:ext uri="{FF2B5EF4-FFF2-40B4-BE49-F238E27FC236}">
                <a16:creationId xmlns:a16="http://schemas.microsoft.com/office/drawing/2014/main" id="{1D3BCAEC-DCA6-4D57-87C8-61BC2A05355D}"/>
              </a:ext>
            </a:extLst>
          </p:cNvPr>
          <p:cNvSpPr>
            <a:spLocks noGrp="1"/>
          </p:cNvSpPr>
          <p:nvPr>
            <p:ph type="body" sz="quarter" idx="10"/>
          </p:nvPr>
        </p:nvSpPr>
        <p:spPr>
          <a:xfrm>
            <a:off x="396219" y="284022"/>
            <a:ext cx="10837837" cy="942129"/>
          </a:xfrm>
        </p:spPr>
        <p:txBody>
          <a:bodyPr>
            <a:normAutofit fontScale="92500"/>
          </a:bodyPr>
          <a:lstStyle/>
          <a:p>
            <a:r>
              <a:rPr lang="lt-LT" dirty="0"/>
              <a:t>Kiek </a:t>
            </a:r>
            <a:r>
              <a:rPr lang="lt-LT" dirty="0" err="1"/>
              <a:t>Japonijų</a:t>
            </a:r>
            <a:r>
              <a:rPr lang="lt-LT" dirty="0"/>
              <a:t> reikia Japonijai (ir kitoms šalims)</a:t>
            </a:r>
          </a:p>
        </p:txBody>
      </p:sp>
    </p:spTree>
    <p:extLst>
      <p:ext uri="{BB962C8B-B14F-4D97-AF65-F5344CB8AC3E}">
        <p14:creationId xmlns:p14="http://schemas.microsoft.com/office/powerpoint/2010/main" val="4187694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48480612-1D06-4BB6-BF55-7D7FE9F4ED0C}"/>
              </a:ext>
            </a:extLst>
          </p:cNvPr>
          <p:cNvSpPr>
            <a:spLocks noGrp="1"/>
          </p:cNvSpPr>
          <p:nvPr>
            <p:ph type="body" sz="quarter" idx="4294967295"/>
          </p:nvPr>
        </p:nvSpPr>
        <p:spPr>
          <a:xfrm>
            <a:off x="7707085" y="5571195"/>
            <a:ext cx="4222293" cy="907808"/>
          </a:xfrm>
        </p:spPr>
        <p:txBody>
          <a:bodyPr>
            <a:normAutofit/>
          </a:bodyPr>
          <a:lstStyle/>
          <a:p>
            <a:pPr marL="0" indent="0">
              <a:buNone/>
            </a:pPr>
            <a:r>
              <a:rPr lang="en-US" sz="1400" dirty="0">
                <a:solidFill>
                  <a:schemeClr val="accent1">
                    <a:lumMod val="50000"/>
                  </a:schemeClr>
                </a:solidFill>
              </a:rPr>
              <a:t>3 pav. </a:t>
            </a:r>
            <a:r>
              <a:rPr lang="lt-LT" sz="1400" u="sng" dirty="0">
                <a:solidFill>
                  <a:schemeClr val="accent1">
                    <a:lumMod val="50000"/>
                  </a:schemeClr>
                </a:solidFill>
                <a:effectLst/>
                <a:ea typeface="DengXian" panose="02010600030101010101" pitchFamily="2" charset="-122"/>
                <a:cs typeface="Times New Roman" panose="02020603050405020304" pitchFamily="18" charset="0"/>
                <a:hlinkClick r:id="rId2">
                  <a:extLst>
                    <a:ext uri="{A12FA001-AC4F-418D-AE19-62706E023703}">
                      <ahyp:hlinkClr xmlns:ahyp="http://schemas.microsoft.com/office/drawing/2018/hyperlinkcolor" val="tx"/>
                    </a:ext>
                  </a:extLst>
                </a:hlinkClick>
              </a:rPr>
              <a:t>https://www.overshootday.org/newsroom/visuals/#infographics</a:t>
            </a:r>
            <a:r>
              <a:rPr lang="en-US" sz="1400" u="sng" dirty="0">
                <a:solidFill>
                  <a:schemeClr val="accent1">
                    <a:lumMod val="50000"/>
                  </a:schemeClr>
                </a:solidFill>
                <a:effectLst/>
                <a:ea typeface="DengXian" panose="02010600030101010101" pitchFamily="2" charset="-122"/>
                <a:cs typeface="Times New Roman" panose="02020603050405020304" pitchFamily="18" charset="0"/>
              </a:rPr>
              <a:t>.</a:t>
            </a:r>
            <a:endParaRPr lang="lt-LT" sz="1400" dirty="0">
              <a:solidFill>
                <a:schemeClr val="accent1">
                  <a:lumMod val="50000"/>
                </a:schemeClr>
              </a:solidFill>
            </a:endParaRPr>
          </a:p>
        </p:txBody>
      </p:sp>
      <p:sp>
        <p:nvSpPr>
          <p:cNvPr id="8" name="Text Placeholder 7">
            <a:extLst>
              <a:ext uri="{FF2B5EF4-FFF2-40B4-BE49-F238E27FC236}">
                <a16:creationId xmlns:a16="http://schemas.microsoft.com/office/drawing/2014/main" id="{1D3BCAEC-DCA6-4D57-87C8-61BC2A05355D}"/>
              </a:ext>
            </a:extLst>
          </p:cNvPr>
          <p:cNvSpPr>
            <a:spLocks noGrp="1"/>
          </p:cNvSpPr>
          <p:nvPr>
            <p:ph type="body" sz="quarter" idx="10"/>
          </p:nvPr>
        </p:nvSpPr>
        <p:spPr>
          <a:xfrm>
            <a:off x="396219" y="284022"/>
            <a:ext cx="10837837" cy="942129"/>
          </a:xfrm>
        </p:spPr>
        <p:txBody>
          <a:bodyPr>
            <a:normAutofit/>
          </a:bodyPr>
          <a:lstStyle/>
          <a:p>
            <a:r>
              <a:rPr lang="en-US" dirty="0" err="1"/>
              <a:t>Kiek</a:t>
            </a:r>
            <a:r>
              <a:rPr lang="en-US" dirty="0"/>
              <a:t> </a:t>
            </a:r>
            <a:r>
              <a:rPr lang="lt-LT" dirty="0"/>
              <a:t>žemių reikėtų, jei visi gyventų kaip...?</a:t>
            </a:r>
          </a:p>
        </p:txBody>
      </p:sp>
      <p:pic>
        <p:nvPicPr>
          <p:cNvPr id="2" name="Picture 1">
            <a:extLst>
              <a:ext uri="{FF2B5EF4-FFF2-40B4-BE49-F238E27FC236}">
                <a16:creationId xmlns:a16="http://schemas.microsoft.com/office/drawing/2014/main" id="{9675FE49-C699-B844-4AD0-0E6A1120DBE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44395" y="944544"/>
            <a:ext cx="3530611" cy="5802923"/>
          </a:xfrm>
          <a:prstGeom prst="rect">
            <a:avLst/>
          </a:prstGeom>
          <a:noFill/>
          <a:ln>
            <a:noFill/>
          </a:ln>
        </p:spPr>
      </p:pic>
    </p:spTree>
    <p:extLst>
      <p:ext uri="{BB962C8B-B14F-4D97-AF65-F5344CB8AC3E}">
        <p14:creationId xmlns:p14="http://schemas.microsoft.com/office/powerpoint/2010/main" val="24099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48480612-1D06-4BB6-BF55-7D7FE9F4ED0C}"/>
              </a:ext>
            </a:extLst>
          </p:cNvPr>
          <p:cNvSpPr>
            <a:spLocks noGrp="1"/>
          </p:cNvSpPr>
          <p:nvPr>
            <p:ph type="body" sz="quarter" idx="4294967295"/>
          </p:nvPr>
        </p:nvSpPr>
        <p:spPr>
          <a:xfrm>
            <a:off x="7827665" y="5117291"/>
            <a:ext cx="4222293" cy="907808"/>
          </a:xfrm>
        </p:spPr>
        <p:txBody>
          <a:bodyPr>
            <a:normAutofit/>
          </a:bodyPr>
          <a:lstStyle/>
          <a:p>
            <a:pPr marL="0" indent="0">
              <a:buNone/>
            </a:pPr>
            <a:r>
              <a:rPr lang="en-US" sz="1400" dirty="0">
                <a:solidFill>
                  <a:schemeClr val="accent1">
                    <a:lumMod val="50000"/>
                  </a:schemeClr>
                </a:solidFill>
              </a:rPr>
              <a:t>4 pav. </a:t>
            </a:r>
            <a:r>
              <a:rPr lang="lt-LT" sz="1400" dirty="0">
                <a:solidFill>
                  <a:schemeClr val="accent1">
                    <a:lumMod val="50000"/>
                  </a:schemeClr>
                </a:solidFill>
              </a:rPr>
              <a:t>Šaltinis: </a:t>
            </a:r>
            <a:r>
              <a:rPr lang="en-US" sz="1400" dirty="0">
                <a:solidFill>
                  <a:schemeClr val="accent1">
                    <a:lumMod val="50000"/>
                  </a:schemeClr>
                </a:solidFill>
              </a:rPr>
              <a:t>International Renewable Energy Agency, Global Energy Transformation: A Roadmap to 2050, Abu Dhabi, 2018 m.</a:t>
            </a:r>
            <a:endParaRPr lang="lt-LT" sz="1400" dirty="0">
              <a:solidFill>
                <a:schemeClr val="accent1">
                  <a:lumMod val="50000"/>
                </a:schemeClr>
              </a:solidFill>
            </a:endParaRPr>
          </a:p>
        </p:txBody>
      </p:sp>
      <p:sp>
        <p:nvSpPr>
          <p:cNvPr id="8" name="Text Placeholder 7">
            <a:extLst>
              <a:ext uri="{FF2B5EF4-FFF2-40B4-BE49-F238E27FC236}">
                <a16:creationId xmlns:a16="http://schemas.microsoft.com/office/drawing/2014/main" id="{1D3BCAEC-DCA6-4D57-87C8-61BC2A05355D}"/>
              </a:ext>
            </a:extLst>
          </p:cNvPr>
          <p:cNvSpPr>
            <a:spLocks noGrp="1"/>
          </p:cNvSpPr>
          <p:nvPr>
            <p:ph type="body" sz="quarter" idx="10"/>
          </p:nvPr>
        </p:nvSpPr>
        <p:spPr>
          <a:xfrm>
            <a:off x="396219" y="284022"/>
            <a:ext cx="10837837" cy="942129"/>
          </a:xfrm>
        </p:spPr>
        <p:txBody>
          <a:bodyPr>
            <a:normAutofit/>
          </a:bodyPr>
          <a:lstStyle/>
          <a:p>
            <a:r>
              <a:rPr lang="en-US" dirty="0"/>
              <a:t>Did</a:t>
            </a:r>
            <a:r>
              <a:rPr lang="lt-LT" dirty="0" err="1"/>
              <a:t>žiausias</a:t>
            </a:r>
            <a:r>
              <a:rPr lang="lt-LT" dirty="0"/>
              <a:t> potencialas mažinant CO</a:t>
            </a:r>
            <a:r>
              <a:rPr lang="en-US" baseline="-25000" dirty="0"/>
              <a:t>2</a:t>
            </a:r>
            <a:endParaRPr lang="lt-LT" baseline="-25000" dirty="0"/>
          </a:p>
        </p:txBody>
      </p:sp>
      <p:pic>
        <p:nvPicPr>
          <p:cNvPr id="3" name="image5.png" descr="Diagram&#10;&#10;Description automatically generated">
            <a:extLst>
              <a:ext uri="{FF2B5EF4-FFF2-40B4-BE49-F238E27FC236}">
                <a16:creationId xmlns:a16="http://schemas.microsoft.com/office/drawing/2014/main" id="{743C8FD7-AF76-976D-E802-196D1A81425F}"/>
              </a:ext>
            </a:extLst>
          </p:cNvPr>
          <p:cNvPicPr/>
          <p:nvPr/>
        </p:nvPicPr>
        <p:blipFill rotWithShape="1">
          <a:blip r:embed="rId2"/>
          <a:srcRect b="8554"/>
          <a:stretch/>
        </p:blipFill>
        <p:spPr>
          <a:xfrm>
            <a:off x="1783324" y="1226151"/>
            <a:ext cx="6044341" cy="4675043"/>
          </a:xfrm>
          <a:prstGeom prst="rect">
            <a:avLst/>
          </a:prstGeom>
          <a:ln/>
        </p:spPr>
      </p:pic>
    </p:spTree>
    <p:extLst>
      <p:ext uri="{BB962C8B-B14F-4D97-AF65-F5344CB8AC3E}">
        <p14:creationId xmlns:p14="http://schemas.microsoft.com/office/powerpoint/2010/main" val="3800568862"/>
      </p:ext>
    </p:extLst>
  </p:cSld>
  <p:clrMapOvr>
    <a:masterClrMapping/>
  </p:clrMapOvr>
</p:sld>
</file>

<file path=ppt/theme/theme1.xml><?xml version="1.0" encoding="utf-8"?>
<a:theme xmlns:a="http://schemas.openxmlformats.org/drawingml/2006/main" name="Office Theme">
  <a:themeElements>
    <a:clrScheme name="Custom 1">
      <a:dk1>
        <a:srgbClr val="0C0C0C"/>
      </a:dk1>
      <a:lt1>
        <a:srgbClr val="FFFFFF"/>
      </a:lt1>
      <a:dk2>
        <a:srgbClr val="172E62"/>
      </a:dk2>
      <a:lt2>
        <a:srgbClr val="928DF2"/>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Energysmartstart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190751af-2442-49a7-b7b9-9f0bcce858c9}" enabled="1" method="Privileged" siteId="{ea88e983-d65a-47b3-adb4-3e1c6d2110d2}" removed="0"/>
</clbl:labelList>
</file>

<file path=docProps/app.xml><?xml version="1.0" encoding="utf-8"?>
<Properties xmlns="http://schemas.openxmlformats.org/officeDocument/2006/extended-properties" xmlns:vt="http://schemas.openxmlformats.org/officeDocument/2006/docPropsVTypes">
  <TotalTime>263</TotalTime>
  <Words>354</Words>
  <Application>Microsoft Office PowerPoint</Application>
  <PresentationFormat>Widescreen</PresentationFormat>
  <Paragraphs>26</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Ekologinis pėdsakas</vt:lpstr>
      <vt:lpstr>Biologinis pajėgumas</vt:lpstr>
      <vt:lpstr>PowerPoint Presentation</vt:lpstr>
      <vt:lpstr>Ekologinis deficitas Ekologinis rezervas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Agnė Gaižauskaitė</dc:creator>
  <cp:lastModifiedBy>Asta Vaitulevičė</cp:lastModifiedBy>
  <cp:revision>4</cp:revision>
  <dcterms:created xsi:type="dcterms:W3CDTF">2022-11-07T08:56:14Z</dcterms:created>
  <dcterms:modified xsi:type="dcterms:W3CDTF">2022-12-19T09:08:47Z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0751af-2442-49a7-b7b9-9f0bcce858c9_Enabled">
    <vt:lpwstr>true</vt:lpwstr>
  </property>
  <property fmtid="{D5CDD505-2E9C-101B-9397-08002B2CF9AE}" pid="3" name="MSIP_Label_190751af-2442-49a7-b7b9-9f0bcce858c9_SetDate">
    <vt:lpwstr>2022-11-07T12:33:01Z</vt:lpwstr>
  </property>
  <property fmtid="{D5CDD505-2E9C-101B-9397-08002B2CF9AE}" pid="4" name="MSIP_Label_190751af-2442-49a7-b7b9-9f0bcce858c9_Method">
    <vt:lpwstr>Privileged</vt:lpwstr>
  </property>
  <property fmtid="{D5CDD505-2E9C-101B-9397-08002B2CF9AE}" pid="5" name="MSIP_Label_190751af-2442-49a7-b7b9-9f0bcce858c9_Name">
    <vt:lpwstr>Vidaus dokumentai</vt:lpwstr>
  </property>
  <property fmtid="{D5CDD505-2E9C-101B-9397-08002B2CF9AE}" pid="6" name="MSIP_Label_190751af-2442-49a7-b7b9-9f0bcce858c9_SiteId">
    <vt:lpwstr>ea88e983-d65a-47b3-adb4-3e1c6d2110d2</vt:lpwstr>
  </property>
  <property fmtid="{D5CDD505-2E9C-101B-9397-08002B2CF9AE}" pid="7" name="MSIP_Label_190751af-2442-49a7-b7b9-9f0bcce858c9_ActionId">
    <vt:lpwstr>b20fc750-3354-4060-b814-f055c8e57cfd</vt:lpwstr>
  </property>
  <property fmtid="{D5CDD505-2E9C-101B-9397-08002B2CF9AE}" pid="8" name="MSIP_Label_190751af-2442-49a7-b7b9-9f0bcce858c9_ContentBits">
    <vt:lpwstr>0</vt:lpwstr>
  </property>
</Properties>
</file>